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087922-CF55-4D0C-B386-0418C2286BB6}" v="17" dt="2022-09-28T08:49:24.724"/>
    <p1510:client id="{B4F92375-0447-4B16-91E3-66056F6CD710}" v="9" dt="2022-10-18T11:11:52.176"/>
    <p1510:client id="{D093EFF6-C337-45BC-A76C-99A318607E5B}" v="9" dt="2022-09-23T09:40:45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1206" autoAdjust="0"/>
  </p:normalViewPr>
  <p:slideViewPr>
    <p:cSldViewPr snapToGrid="0" showGuides="1">
      <p:cViewPr varScale="1">
        <p:scale>
          <a:sx n="78" d="100"/>
          <a:sy n="78" d="100"/>
        </p:scale>
        <p:origin x="1344" y="6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674D-3F08-4F41-9605-4F1D40D551E4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19823-1047-42D9-B491-242BD83114E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11423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1255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44064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128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627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376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694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29779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24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680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5244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3733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D1C4A-A6A1-4D29-A7D2-3DFBBB5DA61A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425A-96DC-44EA-BAED-8DAFAFC3344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4015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png"/><Relationship Id="rId5" Type="http://schemas.openxmlformats.org/officeDocument/2006/relationships/image" Target="../media/image4.emf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F534BA6-1B91-6A5F-CB39-8F3317D0DC16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FF864E-77AB-FD79-0D05-C7A08E2E98B6}"/>
              </a:ext>
            </a:extLst>
          </p:cNvPr>
          <p:cNvSpPr/>
          <p:nvPr/>
        </p:nvSpPr>
        <p:spPr>
          <a:xfrm>
            <a:off x="213360" y="243840"/>
            <a:ext cx="9478276" cy="6370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ADD999A-653D-D01D-B502-F83B18F751FC}"/>
              </a:ext>
            </a:extLst>
          </p:cNvPr>
          <p:cNvSpPr txBox="1">
            <a:spLocks/>
          </p:cNvSpPr>
          <p:nvPr/>
        </p:nvSpPr>
        <p:spPr>
          <a:xfrm>
            <a:off x="1524000" y="1467458"/>
            <a:ext cx="6858000" cy="49530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>
                <a:latin typeface="Abadi" panose="020B0604020104020204" pitchFamily="34" charset="0"/>
              </a:rPr>
              <a:t>Certificate of Completion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A48C25E-5701-BEDA-A43F-FD78442FAAC5}"/>
              </a:ext>
            </a:extLst>
          </p:cNvPr>
          <p:cNvSpPr txBox="1">
            <a:spLocks/>
          </p:cNvSpPr>
          <p:nvPr/>
        </p:nvSpPr>
        <p:spPr>
          <a:xfrm>
            <a:off x="1636295" y="2215865"/>
            <a:ext cx="6858000" cy="391771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This is to certify that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6342CD4-205D-528F-D5A3-5333CBF8403B}"/>
              </a:ext>
            </a:extLst>
          </p:cNvPr>
          <p:cNvSpPr txBox="1">
            <a:spLocks/>
          </p:cNvSpPr>
          <p:nvPr/>
        </p:nvSpPr>
        <p:spPr>
          <a:xfrm>
            <a:off x="541956" y="4995826"/>
            <a:ext cx="4044017" cy="32918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Signed: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5354E3-5CF6-180D-805E-1B3C8172F745}"/>
              </a:ext>
            </a:extLst>
          </p:cNvPr>
          <p:cNvSpPr txBox="1"/>
          <p:nvPr/>
        </p:nvSpPr>
        <p:spPr>
          <a:xfrm>
            <a:off x="1981200" y="5390542"/>
            <a:ext cx="2406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omic Sans MS" panose="030F0702030302020204" pitchFamily="66" charset="0"/>
              </a:rPr>
              <a:t>Instructor</a:t>
            </a:r>
            <a:endParaRPr lang="en-IE" sz="2000" dirty="0">
              <a:latin typeface="Comic Sans MS" panose="030F0702030302020204" pitchFamily="66" charset="0"/>
            </a:endParaRP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8B5F9E63-4AFF-17FA-4353-538782E0230F}"/>
              </a:ext>
            </a:extLst>
          </p:cNvPr>
          <p:cNvSpPr txBox="1">
            <a:spLocks/>
          </p:cNvSpPr>
          <p:nvPr/>
        </p:nvSpPr>
        <p:spPr>
          <a:xfrm>
            <a:off x="1436098" y="4383782"/>
            <a:ext cx="3602167" cy="32918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4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>
                <a:solidFill>
                  <a:schemeClr val="tx1"/>
                </a:solidFill>
              </a:rPr>
              <a:t>From</a:t>
            </a:r>
            <a:r>
              <a:rPr lang="en-US" dirty="0">
                <a:solidFill>
                  <a:schemeClr val="tx1"/>
                </a:solidFill>
              </a:rPr>
              <a:t>:	</a:t>
            </a:r>
            <a:r>
              <a:rPr lang="en-US" sz="1400" dirty="0">
                <a:solidFill>
                  <a:schemeClr val="tx1"/>
                </a:solidFill>
              </a:rPr>
              <a:t>Day Month Year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E2229CA1-79A8-5AD6-E2D0-B252D550B1D9}"/>
              </a:ext>
            </a:extLst>
          </p:cNvPr>
          <p:cNvSpPr txBox="1">
            <a:spLocks/>
          </p:cNvSpPr>
          <p:nvPr/>
        </p:nvSpPr>
        <p:spPr>
          <a:xfrm>
            <a:off x="4726874" y="4372008"/>
            <a:ext cx="3602167" cy="32918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0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4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rgbClr val="00A98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>
                <a:solidFill>
                  <a:schemeClr val="tx1"/>
                </a:solidFill>
              </a:rPr>
              <a:t>To:	Day Month Year</a:t>
            </a:r>
          </a:p>
        </p:txBody>
      </p: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73BBA54A-3CC1-90E0-6F6A-AA9744DF3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3469" y="455230"/>
            <a:ext cx="777242" cy="768098"/>
          </a:xfrm>
          <a:prstGeom prst="rect">
            <a:avLst/>
          </a:prstGeom>
        </p:spPr>
      </p:pic>
      <p:pic>
        <p:nvPicPr>
          <p:cNvPr id="18" name="Picture 17" descr="A picture containing text&#10;&#10;Description automatically generated">
            <a:extLst>
              <a:ext uri="{FF2B5EF4-FFF2-40B4-BE49-F238E27FC236}">
                <a16:creationId xmlns:a16="http://schemas.microsoft.com/office/drawing/2014/main" id="{98219AE8-0D7C-4BA7-C87E-3162775E9D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615" y="378321"/>
            <a:ext cx="3178769" cy="993996"/>
          </a:xfrm>
          <a:prstGeom prst="rect">
            <a:avLst/>
          </a:prstGeom>
        </p:spPr>
      </p:pic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CD8E37E3-AC92-8413-B535-F5FBF337FB35}"/>
              </a:ext>
            </a:extLst>
          </p:cNvPr>
          <p:cNvSpPr txBox="1">
            <a:spLocks/>
          </p:cNvSpPr>
          <p:nvPr/>
        </p:nvSpPr>
        <p:spPr>
          <a:xfrm>
            <a:off x="5586659" y="5002535"/>
            <a:ext cx="4044017" cy="32918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Date: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F54E1-9D37-B1B4-1A20-B999CAF907D7}"/>
              </a:ext>
            </a:extLst>
          </p:cNvPr>
          <p:cNvCxnSpPr/>
          <p:nvPr/>
        </p:nvCxnSpPr>
        <p:spPr>
          <a:xfrm>
            <a:off x="1796716" y="3152274"/>
            <a:ext cx="65323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2EEDE58-33F2-BD34-5B55-33DD0262AFC3}"/>
              </a:ext>
            </a:extLst>
          </p:cNvPr>
          <p:cNvCxnSpPr>
            <a:cxnSpLocks/>
          </p:cNvCxnSpPr>
          <p:nvPr/>
        </p:nvCxnSpPr>
        <p:spPr>
          <a:xfrm>
            <a:off x="2135425" y="4712966"/>
            <a:ext cx="24505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002592E-07E5-1A5E-8C3A-579BE733058E}"/>
              </a:ext>
            </a:extLst>
          </p:cNvPr>
          <p:cNvCxnSpPr>
            <a:cxnSpLocks/>
          </p:cNvCxnSpPr>
          <p:nvPr/>
        </p:nvCxnSpPr>
        <p:spPr>
          <a:xfrm>
            <a:off x="5191446" y="4689763"/>
            <a:ext cx="24505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BB1DC44-319A-FBAE-4BF3-46DCE597D02A}"/>
              </a:ext>
            </a:extLst>
          </p:cNvPr>
          <p:cNvCxnSpPr>
            <a:cxnSpLocks/>
          </p:cNvCxnSpPr>
          <p:nvPr/>
        </p:nvCxnSpPr>
        <p:spPr>
          <a:xfrm>
            <a:off x="6383393" y="5330263"/>
            <a:ext cx="24505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7C605F0-244A-64E7-2FF7-B07B8394C824}"/>
              </a:ext>
            </a:extLst>
          </p:cNvPr>
          <p:cNvCxnSpPr>
            <a:cxnSpLocks/>
          </p:cNvCxnSpPr>
          <p:nvPr/>
        </p:nvCxnSpPr>
        <p:spPr>
          <a:xfrm>
            <a:off x="1524000" y="5320633"/>
            <a:ext cx="30821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2CA6C4A3-F036-50D0-04CE-3A85060B7B8A}"/>
              </a:ext>
            </a:extLst>
          </p:cNvPr>
          <p:cNvSpPr txBox="1">
            <a:spLocks/>
          </p:cNvSpPr>
          <p:nvPr/>
        </p:nvSpPr>
        <p:spPr>
          <a:xfrm>
            <a:off x="1379621" y="3193065"/>
            <a:ext cx="6858000" cy="57378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dirty="0"/>
              <a:t>has successfully completed 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D9C7D500-4E00-A3B6-8FFC-BECD2AA37748}"/>
              </a:ext>
            </a:extLst>
          </p:cNvPr>
          <p:cNvSpPr txBox="1">
            <a:spLocks/>
          </p:cNvSpPr>
          <p:nvPr/>
        </p:nvSpPr>
        <p:spPr>
          <a:xfrm>
            <a:off x="1270334" y="3653636"/>
            <a:ext cx="7350407" cy="62762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latin typeface="Comic Sans MS"/>
              </a:rPr>
              <a:t>Building Baby from Head to Toe</a:t>
            </a:r>
            <a:endParaRPr lang="en-US" sz="3600" b="1" dirty="0">
              <a:latin typeface="Comic Sans MS" panose="030F0702030302020204" pitchFamily="66" charset="0"/>
            </a:endParaRPr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7CFD8B11-43C1-38D0-B0EA-6035FDB085DF}"/>
              </a:ext>
            </a:extLst>
          </p:cNvPr>
          <p:cNvSpPr/>
          <p:nvPr/>
        </p:nvSpPr>
        <p:spPr>
          <a:xfrm>
            <a:off x="833454" y="1296358"/>
            <a:ext cx="619760" cy="3483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04254274-9918-C999-EC1E-974CCDE1DA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155" y="5378123"/>
            <a:ext cx="1309556" cy="54755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808F95-E9BE-2FB3-5CF0-3D106CDBB0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606" y="5946235"/>
            <a:ext cx="1182320" cy="5008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A26374D-551E-7410-5C8B-438F8158AE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64022" y="5878229"/>
            <a:ext cx="1294231" cy="54906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BCEFF60-C5B1-0B1F-D801-6B9AC35242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2436" y="5797091"/>
            <a:ext cx="611407" cy="5923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C860695-4B9E-2801-0B50-CEA5EBC94C8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7037" t="17023" r="10805" b="12509"/>
          <a:stretch/>
        </p:blipFill>
        <p:spPr>
          <a:xfrm>
            <a:off x="5557519" y="5772041"/>
            <a:ext cx="1123333" cy="730434"/>
          </a:xfrm>
          <a:prstGeom prst="rect">
            <a:avLst/>
          </a:prstGeom>
        </p:spPr>
      </p:pic>
      <p:pic>
        <p:nvPicPr>
          <p:cNvPr id="36" name="Picture 35" descr="Logo, company name&#10;&#10;Description automatically generated">
            <a:extLst>
              <a:ext uri="{FF2B5EF4-FFF2-40B4-BE49-F238E27FC236}">
                <a16:creationId xmlns:a16="http://schemas.microsoft.com/office/drawing/2014/main" id="{0C51C035-D860-2F67-4E78-700E6810123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398" y="5887061"/>
            <a:ext cx="471749" cy="421050"/>
          </a:xfrm>
          <a:prstGeom prst="rect">
            <a:avLst/>
          </a:prstGeom>
        </p:spPr>
      </p:pic>
      <p:pic>
        <p:nvPicPr>
          <p:cNvPr id="37" name="Picture 36" descr="Logo, company name&#10;&#10;Description automatically generated">
            <a:extLst>
              <a:ext uri="{FF2B5EF4-FFF2-40B4-BE49-F238E27FC236}">
                <a16:creationId xmlns:a16="http://schemas.microsoft.com/office/drawing/2014/main" id="{A00E6E12-DBC2-2FE6-7ED4-5F0CE86427C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62" y="5347717"/>
            <a:ext cx="1273180" cy="534411"/>
          </a:xfrm>
          <a:prstGeom prst="rect">
            <a:avLst/>
          </a:prstGeom>
        </p:spPr>
      </p:pic>
      <p:pic>
        <p:nvPicPr>
          <p:cNvPr id="39" name="Picture 38" descr="Logo&#10;&#10;Description automatically generated">
            <a:extLst>
              <a:ext uri="{FF2B5EF4-FFF2-40B4-BE49-F238E27FC236}">
                <a16:creationId xmlns:a16="http://schemas.microsoft.com/office/drawing/2014/main" id="{3DDA03DA-65AF-2F95-B7A2-E3478253342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361" y="5741800"/>
            <a:ext cx="841146" cy="65048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0" name="Picture 39" descr="Logo, company name&#10;&#10;Description automatically generated">
            <a:extLst>
              <a:ext uri="{FF2B5EF4-FFF2-40B4-BE49-F238E27FC236}">
                <a16:creationId xmlns:a16="http://schemas.microsoft.com/office/drawing/2014/main" id="{DF38212A-19FE-DD93-69AB-52CFD209B44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879" y="5761526"/>
            <a:ext cx="659346" cy="659346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660D82E1-24D7-175C-9E11-D9A3CDD6D82E}"/>
              </a:ext>
            </a:extLst>
          </p:cNvPr>
          <p:cNvSpPr/>
          <p:nvPr/>
        </p:nvSpPr>
        <p:spPr>
          <a:xfrm>
            <a:off x="346388" y="375920"/>
            <a:ext cx="9213224" cy="6106160"/>
          </a:xfrm>
          <a:prstGeom prst="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FAFD3D-5340-0572-50C0-AF3E2B3DDE1D}"/>
              </a:ext>
            </a:extLst>
          </p:cNvPr>
          <p:cNvSpPr/>
          <p:nvPr/>
        </p:nvSpPr>
        <p:spPr>
          <a:xfrm>
            <a:off x="835427" y="149699"/>
            <a:ext cx="602978" cy="14732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77402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69113742343940BCA7C35BFFA46950" ma:contentTypeVersion="17" ma:contentTypeDescription="Create a new document." ma:contentTypeScope="" ma:versionID="c6af9e42d1b346130cf92c6f23d82922">
  <xsd:schema xmlns:xsd="http://www.w3.org/2001/XMLSchema" xmlns:xs="http://www.w3.org/2001/XMLSchema" xmlns:p="http://schemas.microsoft.com/office/2006/metadata/properties" xmlns:ns2="5ac1a721-6ae6-474d-9e67-9564fffa620a" xmlns:ns3="c26f5dd4-aff4-444a-b385-cbc94bfdef22" targetNamespace="http://schemas.microsoft.com/office/2006/metadata/properties" ma:root="true" ma:fieldsID="8135996e7198000dfde380ab8ddcf8e9" ns2:_="" ns3:_="">
    <xsd:import namespace="5ac1a721-6ae6-474d-9e67-9564fffa620a"/>
    <xsd:import namespace="c26f5dd4-aff4-444a-b385-cbc94bfdef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1a721-6ae6-474d-9e67-9564fffa62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3803e90-fa4d-48c2-86aa-64ebefa02e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6f5dd4-aff4-444a-b385-cbc94bfdef2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47d1a8a-8c89-42cc-9d0e-847fa4169278}" ma:internalName="TaxCatchAll" ma:showField="CatchAllData" ma:web="c26f5dd4-aff4-444a-b385-cbc94bfdef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26f5dd4-aff4-444a-b385-cbc94bfdef22" xsi:nil="true"/>
    <lcf76f155ced4ddcb4097134ff3c332f xmlns="5ac1a721-6ae6-474d-9e67-9564fffa620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BBA42A-C3D9-402D-9323-FEB5FE8B2C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EEBC01-DD6A-4ABA-A5A8-2FC95A19DD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c1a721-6ae6-474d-9e67-9564fffa620a"/>
    <ds:schemaRef ds:uri="c26f5dd4-aff4-444a-b385-cbc94bfdef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B65C55-A622-42CF-8B0A-FFEB93D8DCB7}">
  <ds:schemaRefs>
    <ds:schemaRef ds:uri="5ac1a721-6ae6-474d-9e67-9564fffa620a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26f5dd4-aff4-444a-b385-cbc94bfdef22"/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Clohessy</dc:creator>
  <cp:lastModifiedBy>Caroline Creagh</cp:lastModifiedBy>
  <cp:revision>14</cp:revision>
  <dcterms:created xsi:type="dcterms:W3CDTF">2022-09-08T11:37:35Z</dcterms:created>
  <dcterms:modified xsi:type="dcterms:W3CDTF">2023-11-06T10:50:13Z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0x010100E069113742343940BCA7C35BFFA46950</vt:lpwstr>
  </property>
  <property fmtid="{D5CDD505-2E9C-101B-9397-08002B2CF9AE}" pid="3" name="MediaServiceImageTags">
    <vt:lpwstr/>
  </property>
</Properties>
</file>