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478" r:id="rId5"/>
    <p:sldId id="290" r:id="rId6"/>
    <p:sldId id="314" r:id="rId7"/>
    <p:sldId id="304" r:id="rId8"/>
    <p:sldId id="302" r:id="rId9"/>
    <p:sldId id="293" r:id="rId10"/>
    <p:sldId id="303" r:id="rId11"/>
    <p:sldId id="305" r:id="rId12"/>
    <p:sldId id="479" r:id="rId13"/>
    <p:sldId id="306" r:id="rId14"/>
    <p:sldId id="494" r:id="rId15"/>
    <p:sldId id="313" r:id="rId16"/>
    <p:sldId id="323" r:id="rId17"/>
    <p:sldId id="482" r:id="rId18"/>
    <p:sldId id="294" r:id="rId19"/>
    <p:sldId id="316" r:id="rId20"/>
    <p:sldId id="486" r:id="rId21"/>
    <p:sldId id="487" r:id="rId22"/>
    <p:sldId id="315" r:id="rId23"/>
    <p:sldId id="480" r:id="rId24"/>
    <p:sldId id="489" r:id="rId25"/>
    <p:sldId id="490" r:id="rId26"/>
    <p:sldId id="491" r:id="rId27"/>
    <p:sldId id="317" r:id="rId28"/>
    <p:sldId id="476" r:id="rId29"/>
    <p:sldId id="477" r:id="rId30"/>
    <p:sldId id="483" r:id="rId31"/>
    <p:sldId id="495" r:id="rId32"/>
    <p:sldId id="506" r:id="rId33"/>
    <p:sldId id="485" r:id="rId34"/>
    <p:sldId id="309" r:id="rId35"/>
    <p:sldId id="481" r:id="rId36"/>
    <p:sldId id="324" r:id="rId37"/>
    <p:sldId id="299" r:id="rId38"/>
    <p:sldId id="484" r:id="rId39"/>
    <p:sldId id="312" r:id="rId40"/>
    <p:sldId id="488" r:id="rId41"/>
    <p:sldId id="297"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574"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5E0"/>
    <a:srgbClr val="FF0066"/>
    <a:srgbClr val="DA8310"/>
    <a:srgbClr val="D87B48"/>
    <a:srgbClr val="D0751A"/>
    <a:srgbClr val="5A4A42"/>
    <a:srgbClr val="F1A137"/>
    <a:srgbClr val="EE9012"/>
    <a:srgbClr val="EE8240"/>
    <a:srgbClr val="E486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BFE19-D3DB-4B7D-8169-0F1DCAA5D6B4}" v="6" dt="2025-05-22T12:43:40.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366"/>
        <p:guide pos="574"/>
        <p:guide orient="horz" pos="3744"/>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Creagh" userId="S::caroline.creagh@nspartnership.ie::b9f95699-1dfe-4c44-9cc6-c71e0931eed6" providerId="AD" clId="Web-{01C08B60-2C8D-84EF-0A97-74151BEE4112}"/>
    <pc:docChg chg="modSld">
      <pc:chgData name="Caroline Creagh" userId="S::caroline.creagh@nspartnership.ie::b9f95699-1dfe-4c44-9cc6-c71e0931eed6" providerId="AD" clId="Web-{01C08B60-2C8D-84EF-0A97-74151BEE4112}" dt="2022-03-10T14:47:41.417" v="21"/>
      <pc:docMkLst>
        <pc:docMk/>
      </pc:docMkLst>
      <pc:sldChg chg="modNotes">
        <pc:chgData name="Caroline Creagh" userId="S::caroline.creagh@nspartnership.ie::b9f95699-1dfe-4c44-9cc6-c71e0931eed6" providerId="AD" clId="Web-{01C08B60-2C8D-84EF-0A97-74151BEE4112}" dt="2022-03-10T14:47:41.417" v="21"/>
        <pc:sldMkLst>
          <pc:docMk/>
          <pc:sldMk cId="3047564357" sldId="478"/>
        </pc:sldMkLst>
      </pc:sldChg>
    </pc:docChg>
  </pc:docChgLst>
  <pc:docChgLst>
    <pc:chgData name="Caroline Creagh" userId="b9f95699-1dfe-4c44-9cc6-c71e0931eed6" providerId="ADAL" clId="{7BBBA5C8-9F62-40E0-9E26-54AA374B7001}"/>
    <pc:docChg chg="addSld delSld modSld">
      <pc:chgData name="Caroline Creagh" userId="b9f95699-1dfe-4c44-9cc6-c71e0931eed6" providerId="ADAL" clId="{7BBBA5C8-9F62-40E0-9E26-54AA374B7001}" dt="2023-07-13T09:12:34.619" v="3" actId="2696"/>
      <pc:docMkLst>
        <pc:docMk/>
      </pc:docMkLst>
      <pc:sldChg chg="modAnim">
        <pc:chgData name="Caroline Creagh" userId="b9f95699-1dfe-4c44-9cc6-c71e0931eed6" providerId="ADAL" clId="{7BBBA5C8-9F62-40E0-9E26-54AA374B7001}" dt="2023-07-13T07:30:10.206" v="1"/>
        <pc:sldMkLst>
          <pc:docMk/>
          <pc:sldMk cId="147634350" sldId="304"/>
        </pc:sldMkLst>
      </pc:sldChg>
      <pc:sldChg chg="new del">
        <pc:chgData name="Caroline Creagh" userId="b9f95699-1dfe-4c44-9cc6-c71e0931eed6" providerId="ADAL" clId="{7BBBA5C8-9F62-40E0-9E26-54AA374B7001}" dt="2023-07-13T09:12:34.619" v="3" actId="2696"/>
        <pc:sldMkLst>
          <pc:docMk/>
          <pc:sldMk cId="4139470808" sldId="495"/>
        </pc:sldMkLst>
      </pc:sldChg>
    </pc:docChg>
  </pc:docChgLst>
  <pc:docChgLst>
    <pc:chgData name="Amy Fogarty" userId="S::amy.fogarty@nspartnership.ie::d061bfe2-8969-4276-aa77-d3cb95c97abe" providerId="AD" clId="Web-{E4246435-FD05-4B51-AD64-FBF60ACE4E21}"/>
    <pc:docChg chg="modSld">
      <pc:chgData name="Amy Fogarty" userId="S::amy.fogarty@nspartnership.ie::d061bfe2-8969-4276-aa77-d3cb95c97abe" providerId="AD" clId="Web-{E4246435-FD05-4B51-AD64-FBF60ACE4E21}" dt="2022-06-02T11:09:21.684" v="14" actId="1076"/>
      <pc:docMkLst>
        <pc:docMk/>
      </pc:docMkLst>
      <pc:sldChg chg="addSp delSp modSp">
        <pc:chgData name="Amy Fogarty" userId="S::amy.fogarty@nspartnership.ie::d061bfe2-8969-4276-aa77-d3cb95c97abe" providerId="AD" clId="Web-{E4246435-FD05-4B51-AD64-FBF60ACE4E21}" dt="2022-06-02T11:09:21.684" v="14" actId="1076"/>
        <pc:sldMkLst>
          <pc:docMk/>
          <pc:sldMk cId="3669335291" sldId="299"/>
        </pc:sldMkLst>
        <pc:spChg chg="add mod">
          <ac:chgData name="Amy Fogarty" userId="S::amy.fogarty@nspartnership.ie::d061bfe2-8969-4276-aa77-d3cb95c97abe" providerId="AD" clId="Web-{E4246435-FD05-4B51-AD64-FBF60ACE4E21}" dt="2022-06-02T11:09:21.684" v="14" actId="1076"/>
          <ac:spMkLst>
            <pc:docMk/>
            <pc:sldMk cId="3669335291" sldId="299"/>
            <ac:spMk id="3" creationId="{726433CE-4098-DD35-BEBF-23FB01B90A19}"/>
          </ac:spMkLst>
        </pc:spChg>
        <pc:graphicFrameChg chg="add del">
          <ac:chgData name="Amy Fogarty" userId="S::amy.fogarty@nspartnership.ie::d061bfe2-8969-4276-aa77-d3cb95c97abe" providerId="AD" clId="Web-{E4246435-FD05-4B51-AD64-FBF60ACE4E21}" dt="2022-06-02T11:08:36.074" v="3"/>
          <ac:graphicFrameMkLst>
            <pc:docMk/>
            <pc:sldMk cId="3669335291" sldId="299"/>
            <ac:graphicFrameMk id="2" creationId="{5B77AD8A-08F6-FB53-48B7-67A42B4068B1}"/>
          </ac:graphicFrameMkLst>
        </pc:graphicFrameChg>
        <pc:picChg chg="mod">
          <ac:chgData name="Amy Fogarty" userId="S::amy.fogarty@nspartnership.ie::d061bfe2-8969-4276-aa77-d3cb95c97abe" providerId="AD" clId="Web-{E4246435-FD05-4B51-AD64-FBF60ACE4E21}" dt="2022-06-02T11:08:33.746" v="2" actId="1076"/>
          <ac:picMkLst>
            <pc:docMk/>
            <pc:sldMk cId="3669335291" sldId="299"/>
            <ac:picMk id="8" creationId="{B9070F15-E4F5-4D77-A477-24D4AEAD84C0}"/>
          </ac:picMkLst>
        </pc:picChg>
      </pc:sldChg>
    </pc:docChg>
  </pc:docChgLst>
  <pc:docChgLst>
    <pc:chgData name="Caroline Creagh" userId="S::caroline.creagh@nspartnership.ie::b9f95699-1dfe-4c44-9cc6-c71e0931eed6" providerId="AD" clId="Web-{8CA49E34-E63A-48EA-8E7B-9A3B5A05D079}"/>
    <pc:docChg chg="modSld">
      <pc:chgData name="Caroline Creagh" userId="S::caroline.creagh@nspartnership.ie::b9f95699-1dfe-4c44-9cc6-c71e0931eed6" providerId="AD" clId="Web-{8CA49E34-E63A-48EA-8E7B-9A3B5A05D079}" dt="2022-03-20T14:20:18.925" v="1"/>
      <pc:docMkLst>
        <pc:docMk/>
      </pc:docMkLst>
      <pc:sldChg chg="addSp mod modShow">
        <pc:chgData name="Caroline Creagh" userId="S::caroline.creagh@nspartnership.ie::b9f95699-1dfe-4c44-9cc6-c71e0931eed6" providerId="AD" clId="Web-{8CA49E34-E63A-48EA-8E7B-9A3B5A05D079}" dt="2022-03-20T14:20:18.925" v="1"/>
        <pc:sldMkLst>
          <pc:docMk/>
          <pc:sldMk cId="2458698573" sldId="294"/>
        </pc:sldMkLst>
        <pc:spChg chg="add">
          <ac:chgData name="Caroline Creagh" userId="S::caroline.creagh@nspartnership.ie::b9f95699-1dfe-4c44-9cc6-c71e0931eed6" providerId="AD" clId="Web-{8CA49E34-E63A-48EA-8E7B-9A3B5A05D079}" dt="2022-03-20T14:20:18.925" v="1"/>
          <ac:spMkLst>
            <pc:docMk/>
            <pc:sldMk cId="2458698573" sldId="294"/>
            <ac:spMk id="2" creationId="{BFE65203-9C14-4BC2-9D25-65CCFBEF2CB5}"/>
          </ac:spMkLst>
        </pc:spChg>
      </pc:sldChg>
    </pc:docChg>
  </pc:docChgLst>
  <pc:docChgLst>
    <pc:chgData name="Caroline Creagh" userId="S::caroline.creagh@nspartnership.ie::b9f95699-1dfe-4c44-9cc6-c71e0931eed6" providerId="AD" clId="Web-{B9580C12-D5C8-4179-A9B3-AEAE7573CB4A}"/>
    <pc:docChg chg="modSld">
      <pc:chgData name="Caroline Creagh" userId="S::caroline.creagh@nspartnership.ie::b9f95699-1dfe-4c44-9cc6-c71e0931eed6" providerId="AD" clId="Web-{B9580C12-D5C8-4179-A9B3-AEAE7573CB4A}" dt="2022-03-02T15:02:14.583" v="1123"/>
      <pc:docMkLst>
        <pc:docMk/>
      </pc:docMkLst>
      <pc:sldChg chg="modSp modNotes">
        <pc:chgData name="Caroline Creagh" userId="S::caroline.creagh@nspartnership.ie::b9f95699-1dfe-4c44-9cc6-c71e0931eed6" providerId="AD" clId="Web-{B9580C12-D5C8-4179-A9B3-AEAE7573CB4A}" dt="2022-03-02T14:41:54.137" v="355"/>
        <pc:sldMkLst>
          <pc:docMk/>
          <pc:sldMk cId="500595341" sldId="316"/>
        </pc:sldMkLst>
        <pc:picChg chg="mod">
          <ac:chgData name="Caroline Creagh" userId="S::caroline.creagh@nspartnership.ie::b9f95699-1dfe-4c44-9cc6-c71e0931eed6" providerId="AD" clId="Web-{B9580C12-D5C8-4179-A9B3-AEAE7573CB4A}" dt="2022-03-02T14:39:30.338" v="237" actId="14100"/>
          <ac:picMkLst>
            <pc:docMk/>
            <pc:sldMk cId="500595341" sldId="316"/>
            <ac:picMk id="6" creationId="{1270984B-FAAE-4A14-8668-1159E551FD96}"/>
          </ac:picMkLst>
        </pc:picChg>
      </pc:sldChg>
      <pc:sldChg chg="modNotes">
        <pc:chgData name="Caroline Creagh" userId="S::caroline.creagh@nspartnership.ie::b9f95699-1dfe-4c44-9cc6-c71e0931eed6" providerId="AD" clId="Web-{B9580C12-D5C8-4179-A9B3-AEAE7573CB4A}" dt="2022-03-02T15:02:14.583" v="1123"/>
        <pc:sldMkLst>
          <pc:docMk/>
          <pc:sldMk cId="1864340726" sldId="483"/>
        </pc:sldMkLst>
      </pc:sldChg>
      <pc:sldChg chg="modNotes">
        <pc:chgData name="Caroline Creagh" userId="S::caroline.creagh@nspartnership.ie::b9f95699-1dfe-4c44-9cc6-c71e0931eed6" providerId="AD" clId="Web-{B9580C12-D5C8-4179-A9B3-AEAE7573CB4A}" dt="2022-03-02T14:56:30.388" v="968"/>
        <pc:sldMkLst>
          <pc:docMk/>
          <pc:sldMk cId="3876430213" sldId="486"/>
        </pc:sldMkLst>
      </pc:sldChg>
    </pc:docChg>
  </pc:docChgLst>
  <pc:docChgLst>
    <pc:chgData name="Caroline Creagh" userId="S::caroline.creagh@nspartnership.ie::b9f95699-1dfe-4c44-9cc6-c71e0931eed6" providerId="AD" clId="Web-{E47C56C4-D56C-421B-9CA2-85E9CF488047}"/>
    <pc:docChg chg="modSld">
      <pc:chgData name="Caroline Creagh" userId="S::caroline.creagh@nspartnership.ie::b9f95699-1dfe-4c44-9cc6-c71e0931eed6" providerId="AD" clId="Web-{E47C56C4-D56C-421B-9CA2-85E9CF488047}" dt="2022-04-25T15:35:34.326" v="7"/>
      <pc:docMkLst>
        <pc:docMk/>
      </pc:docMkLst>
      <pc:sldChg chg="addSp delSp modSp">
        <pc:chgData name="Caroline Creagh" userId="S::caroline.creagh@nspartnership.ie::b9f95699-1dfe-4c44-9cc6-c71e0931eed6" providerId="AD" clId="Web-{E47C56C4-D56C-421B-9CA2-85E9CF488047}" dt="2022-04-25T15:35:34.326" v="7"/>
        <pc:sldMkLst>
          <pc:docMk/>
          <pc:sldMk cId="1830172855" sldId="489"/>
        </pc:sldMkLst>
        <pc:spChg chg="add del mod">
          <ac:chgData name="Caroline Creagh" userId="S::caroline.creagh@nspartnership.ie::b9f95699-1dfe-4c44-9cc6-c71e0931eed6" providerId="AD" clId="Web-{E47C56C4-D56C-421B-9CA2-85E9CF488047}" dt="2022-04-25T15:35:34.326" v="7"/>
          <ac:spMkLst>
            <pc:docMk/>
            <pc:sldMk cId="1830172855" sldId="489"/>
            <ac:spMk id="4" creationId="{961A28D7-0187-0575-7296-846F662FB8B4}"/>
          </ac:spMkLst>
        </pc:spChg>
      </pc:sldChg>
    </pc:docChg>
  </pc:docChgLst>
  <pc:docChgLst>
    <pc:chgData name="Caroline Creagh" userId="S::caroline.creagh@nspartnership.ie::b9f95699-1dfe-4c44-9cc6-c71e0931eed6" providerId="AD" clId="Web-{44C3EDCE-D1F0-43C2-9935-60D0C72F1AE7}"/>
    <pc:docChg chg="modSld">
      <pc:chgData name="Caroline Creagh" userId="S::caroline.creagh@nspartnership.ie::b9f95699-1dfe-4c44-9cc6-c71e0931eed6" providerId="AD" clId="Web-{44C3EDCE-D1F0-43C2-9935-60D0C72F1AE7}" dt="2022-03-24T13:28:52.814" v="0"/>
      <pc:docMkLst>
        <pc:docMk/>
      </pc:docMkLst>
      <pc:sldChg chg="delSp">
        <pc:chgData name="Caroline Creagh" userId="S::caroline.creagh@nspartnership.ie::b9f95699-1dfe-4c44-9cc6-c71e0931eed6" providerId="AD" clId="Web-{44C3EDCE-D1F0-43C2-9935-60D0C72F1AE7}" dt="2022-03-24T13:28:52.814" v="0"/>
        <pc:sldMkLst>
          <pc:docMk/>
          <pc:sldMk cId="2458698573" sldId="294"/>
        </pc:sldMkLst>
        <pc:spChg chg="del">
          <ac:chgData name="Caroline Creagh" userId="S::caroline.creagh@nspartnership.ie::b9f95699-1dfe-4c44-9cc6-c71e0931eed6" providerId="AD" clId="Web-{44C3EDCE-D1F0-43C2-9935-60D0C72F1AE7}" dt="2022-03-24T13:28:52.814" v="0"/>
          <ac:spMkLst>
            <pc:docMk/>
            <pc:sldMk cId="2458698573" sldId="294"/>
            <ac:spMk id="2" creationId="{BFE65203-9C14-4BC2-9D25-65CCFBEF2CB5}"/>
          </ac:spMkLst>
        </pc:spChg>
      </pc:sldChg>
    </pc:docChg>
  </pc:docChgLst>
  <pc:docChgLst>
    <pc:chgData name="Caroline Creagh" userId="S::caroline.creagh@nspartnership.ie::b9f95699-1dfe-4c44-9cc6-c71e0931eed6" providerId="AD" clId="Web-{01D5A0F2-47BD-427F-8221-EA9CD7E9CC68}"/>
    <pc:docChg chg="modSld">
      <pc:chgData name="Caroline Creagh" userId="S::caroline.creagh@nspartnership.ie::b9f95699-1dfe-4c44-9cc6-c71e0931eed6" providerId="AD" clId="Web-{01D5A0F2-47BD-427F-8221-EA9CD7E9CC68}" dt="2022-04-25T15:29:56.729" v="0"/>
      <pc:docMkLst>
        <pc:docMk/>
      </pc:docMkLst>
      <pc:sldChg chg="delSp delAnim">
        <pc:chgData name="Caroline Creagh" userId="S::caroline.creagh@nspartnership.ie::b9f95699-1dfe-4c44-9cc6-c71e0931eed6" providerId="AD" clId="Web-{01D5A0F2-47BD-427F-8221-EA9CD7E9CC68}" dt="2022-04-25T15:29:56.729" v="0"/>
        <pc:sldMkLst>
          <pc:docMk/>
          <pc:sldMk cId="1830172855" sldId="489"/>
        </pc:sldMkLst>
        <pc:picChg chg="del">
          <ac:chgData name="Caroline Creagh" userId="S::caroline.creagh@nspartnership.ie::b9f95699-1dfe-4c44-9cc6-c71e0931eed6" providerId="AD" clId="Web-{01D5A0F2-47BD-427F-8221-EA9CD7E9CC68}" dt="2022-04-25T15:29:56.729" v="0"/>
          <ac:picMkLst>
            <pc:docMk/>
            <pc:sldMk cId="1830172855" sldId="489"/>
            <ac:picMk id="4" creationId="{8C20BDCA-B01E-4875-8BAA-F4E388A7F0AA}"/>
          </ac:picMkLst>
        </pc:picChg>
      </pc:sldChg>
    </pc:docChg>
  </pc:docChgLst>
  <pc:docChgLst>
    <pc:chgData name="Amy Fogarty" userId="d061bfe2-8969-4276-aa77-d3cb95c97abe" providerId="ADAL" clId="{10BC9878-6C72-487A-B36A-EBF69FD9F6DA}"/>
    <pc:docChg chg="undo custSel addSld modSld sldOrd">
      <pc:chgData name="Amy Fogarty" userId="d061bfe2-8969-4276-aa77-d3cb95c97abe" providerId="ADAL" clId="{10BC9878-6C72-487A-B36A-EBF69FD9F6DA}" dt="2022-06-14T08:49:32.131" v="14866" actId="571"/>
      <pc:docMkLst>
        <pc:docMk/>
      </pc:docMkLst>
      <pc:sldChg chg="ord">
        <pc:chgData name="Amy Fogarty" userId="d061bfe2-8969-4276-aa77-d3cb95c97abe" providerId="ADAL" clId="{10BC9878-6C72-487A-B36A-EBF69FD9F6DA}" dt="2022-03-02T09:58:21.213" v="1"/>
        <pc:sldMkLst>
          <pc:docMk/>
          <pc:sldMk cId="3001952327" sldId="290"/>
        </pc:sldMkLst>
      </pc:sldChg>
      <pc:sldChg chg="modNotesTx">
        <pc:chgData name="Amy Fogarty" userId="d061bfe2-8969-4276-aa77-d3cb95c97abe" providerId="ADAL" clId="{10BC9878-6C72-487A-B36A-EBF69FD9F6DA}" dt="2022-03-10T14:34:21.749" v="5496" actId="113"/>
        <pc:sldMkLst>
          <pc:docMk/>
          <pc:sldMk cId="2602246923" sldId="293"/>
        </pc:sldMkLst>
      </pc:sldChg>
      <pc:sldChg chg="modSp mod modShow">
        <pc:chgData name="Amy Fogarty" userId="d061bfe2-8969-4276-aa77-d3cb95c97abe" providerId="ADAL" clId="{10BC9878-6C72-487A-B36A-EBF69FD9F6DA}" dt="2022-03-21T14:57:49.529" v="8660" actId="729"/>
        <pc:sldMkLst>
          <pc:docMk/>
          <pc:sldMk cId="2458698573" sldId="294"/>
        </pc:sldMkLst>
        <pc:spChg chg="mod">
          <ac:chgData name="Amy Fogarty" userId="d061bfe2-8969-4276-aa77-d3cb95c97abe" providerId="ADAL" clId="{10BC9878-6C72-487A-B36A-EBF69FD9F6DA}" dt="2022-03-02T11:36:58.328" v="2329" actId="313"/>
          <ac:spMkLst>
            <pc:docMk/>
            <pc:sldMk cId="2458698573" sldId="294"/>
            <ac:spMk id="5" creationId="{3562FEA6-8248-4738-93E1-2DBD6D4DB684}"/>
          </ac:spMkLst>
        </pc:spChg>
      </pc:sldChg>
      <pc:sldChg chg="addSp modSp">
        <pc:chgData name="Amy Fogarty" userId="d061bfe2-8969-4276-aa77-d3cb95c97abe" providerId="ADAL" clId="{10BC9878-6C72-487A-B36A-EBF69FD9F6DA}" dt="2022-06-14T08:49:32.131" v="14866" actId="571"/>
        <pc:sldMkLst>
          <pc:docMk/>
          <pc:sldMk cId="2600515555" sldId="297"/>
        </pc:sldMkLst>
        <pc:picChg chg="add mod">
          <ac:chgData name="Amy Fogarty" userId="d061bfe2-8969-4276-aa77-d3cb95c97abe" providerId="ADAL" clId="{10BC9878-6C72-487A-B36A-EBF69FD9F6DA}" dt="2022-06-14T08:49:32.131" v="14866" actId="571"/>
          <ac:picMkLst>
            <pc:docMk/>
            <pc:sldMk cId="2600515555" sldId="297"/>
            <ac:picMk id="5" creationId="{B3D997E0-A0B8-5C78-792F-F5778F546311}"/>
          </ac:picMkLst>
        </pc:picChg>
      </pc:sldChg>
      <pc:sldChg chg="modSp mod modNotesTx">
        <pc:chgData name="Amy Fogarty" userId="d061bfe2-8969-4276-aa77-d3cb95c97abe" providerId="ADAL" clId="{10BC9878-6C72-487A-B36A-EBF69FD9F6DA}" dt="2022-03-22T12:43:29.367" v="14251" actId="6549"/>
        <pc:sldMkLst>
          <pc:docMk/>
          <pc:sldMk cId="3669335291" sldId="299"/>
        </pc:sldMkLst>
        <pc:spChg chg="mod">
          <ac:chgData name="Amy Fogarty" userId="d061bfe2-8969-4276-aa77-d3cb95c97abe" providerId="ADAL" clId="{10BC9878-6C72-487A-B36A-EBF69FD9F6DA}" dt="2022-03-02T16:50:38.436" v="5458" actId="6549"/>
          <ac:spMkLst>
            <pc:docMk/>
            <pc:sldMk cId="3669335291" sldId="299"/>
            <ac:spMk id="7" creationId="{CF0CA8C6-FD5A-4B9F-8DDE-1021F893A1F3}"/>
          </ac:spMkLst>
        </pc:spChg>
      </pc:sldChg>
      <pc:sldChg chg="modNotesTx">
        <pc:chgData name="Amy Fogarty" userId="d061bfe2-8969-4276-aa77-d3cb95c97abe" providerId="ADAL" clId="{10BC9878-6C72-487A-B36A-EBF69FD9F6DA}" dt="2022-03-10T14:37:41.933" v="5607" actId="113"/>
        <pc:sldMkLst>
          <pc:docMk/>
          <pc:sldMk cId="112335351" sldId="303"/>
        </pc:sldMkLst>
      </pc:sldChg>
      <pc:sldChg chg="modAnim">
        <pc:chgData name="Amy Fogarty" userId="d061bfe2-8969-4276-aa77-d3cb95c97abe" providerId="ADAL" clId="{10BC9878-6C72-487A-B36A-EBF69FD9F6DA}" dt="2022-03-02T10:41:16.494" v="1346"/>
        <pc:sldMkLst>
          <pc:docMk/>
          <pc:sldMk cId="147634350" sldId="304"/>
        </pc:sldMkLst>
      </pc:sldChg>
      <pc:sldChg chg="modNotesTx">
        <pc:chgData name="Amy Fogarty" userId="d061bfe2-8969-4276-aa77-d3cb95c97abe" providerId="ADAL" clId="{10BC9878-6C72-487A-B36A-EBF69FD9F6DA}" dt="2022-03-10T14:40:20.584" v="5614" actId="114"/>
        <pc:sldMkLst>
          <pc:docMk/>
          <pc:sldMk cId="922783786" sldId="305"/>
        </pc:sldMkLst>
      </pc:sldChg>
      <pc:sldChg chg="modNotesTx">
        <pc:chgData name="Amy Fogarty" userId="d061bfe2-8969-4276-aa77-d3cb95c97abe" providerId="ADAL" clId="{10BC9878-6C72-487A-B36A-EBF69FD9F6DA}" dt="2022-03-22T12:30:50.153" v="14250" actId="20577"/>
        <pc:sldMkLst>
          <pc:docMk/>
          <pc:sldMk cId="2061525107" sldId="309"/>
        </pc:sldMkLst>
      </pc:sldChg>
      <pc:sldChg chg="modNotesTx">
        <pc:chgData name="Amy Fogarty" userId="d061bfe2-8969-4276-aa77-d3cb95c97abe" providerId="ADAL" clId="{10BC9878-6C72-487A-B36A-EBF69FD9F6DA}" dt="2022-03-22T11:05:41.344" v="9969" actId="20577"/>
        <pc:sldMkLst>
          <pc:docMk/>
          <pc:sldMk cId="2891223563" sldId="315"/>
        </pc:sldMkLst>
      </pc:sldChg>
      <pc:sldChg chg="addSp delSp mod delAnim modAnim modNotesTx">
        <pc:chgData name="Amy Fogarty" userId="d061bfe2-8969-4276-aa77-d3cb95c97abe" providerId="ADAL" clId="{10BC9878-6C72-487A-B36A-EBF69FD9F6DA}" dt="2022-03-22T15:54:21.293" v="14258" actId="6549"/>
        <pc:sldMkLst>
          <pc:docMk/>
          <pc:sldMk cId="686119265" sldId="317"/>
        </pc:sldMkLst>
        <pc:picChg chg="add del">
          <ac:chgData name="Amy Fogarty" userId="d061bfe2-8969-4276-aa77-d3cb95c97abe" providerId="ADAL" clId="{10BC9878-6C72-487A-B36A-EBF69FD9F6DA}" dt="2022-03-22T15:53:40.873" v="14255" actId="478"/>
          <ac:picMkLst>
            <pc:docMk/>
            <pc:sldMk cId="686119265" sldId="317"/>
            <ac:picMk id="3" creationId="{1284CC4E-9C53-4288-A4CC-993A9291CA9A}"/>
          </ac:picMkLst>
        </pc:picChg>
      </pc:sldChg>
      <pc:sldChg chg="modNotesTx">
        <pc:chgData name="Amy Fogarty" userId="d061bfe2-8969-4276-aa77-d3cb95c97abe" providerId="ADAL" clId="{10BC9878-6C72-487A-B36A-EBF69FD9F6DA}" dt="2022-03-02T16:31:00.506" v="5455" actId="20577"/>
        <pc:sldMkLst>
          <pc:docMk/>
          <pc:sldMk cId="453173826" sldId="319"/>
        </pc:sldMkLst>
      </pc:sldChg>
      <pc:sldChg chg="modSp mod">
        <pc:chgData name="Amy Fogarty" userId="d061bfe2-8969-4276-aa77-d3cb95c97abe" providerId="ADAL" clId="{10BC9878-6C72-487A-B36A-EBF69FD9F6DA}" dt="2022-03-02T11:35:45.675" v="2326" actId="14100"/>
        <pc:sldMkLst>
          <pc:docMk/>
          <pc:sldMk cId="2599249319" sldId="323"/>
        </pc:sldMkLst>
        <pc:graphicFrameChg chg="mod modGraphic">
          <ac:chgData name="Amy Fogarty" userId="d061bfe2-8969-4276-aa77-d3cb95c97abe" providerId="ADAL" clId="{10BC9878-6C72-487A-B36A-EBF69FD9F6DA}" dt="2022-03-02T11:35:45.675" v="2326" actId="14100"/>
          <ac:graphicFrameMkLst>
            <pc:docMk/>
            <pc:sldMk cId="2599249319" sldId="323"/>
            <ac:graphicFrameMk id="6" creationId="{61D2659A-88C4-4B6F-824E-00159ACE1039}"/>
          </ac:graphicFrameMkLst>
        </pc:graphicFrameChg>
        <pc:picChg chg="mod">
          <ac:chgData name="Amy Fogarty" userId="d061bfe2-8969-4276-aa77-d3cb95c97abe" providerId="ADAL" clId="{10BC9878-6C72-487A-B36A-EBF69FD9F6DA}" dt="2022-03-02T11:35:30.964" v="2325" actId="1076"/>
          <ac:picMkLst>
            <pc:docMk/>
            <pc:sldMk cId="2599249319" sldId="323"/>
            <ac:picMk id="5" creationId="{458430BA-E4F3-4719-A845-AFA1025ADD85}"/>
          </ac:picMkLst>
        </pc:picChg>
      </pc:sldChg>
      <pc:sldChg chg="modSp mod modAnim modNotesTx">
        <pc:chgData name="Amy Fogarty" userId="d061bfe2-8969-4276-aa77-d3cb95c97abe" providerId="ADAL" clId="{10BC9878-6C72-487A-B36A-EBF69FD9F6DA}" dt="2022-03-24T16:40:29.077" v="14865" actId="1035"/>
        <pc:sldMkLst>
          <pc:docMk/>
          <pc:sldMk cId="2651932236" sldId="476"/>
        </pc:sldMkLst>
        <pc:spChg chg="mod">
          <ac:chgData name="Amy Fogarty" userId="d061bfe2-8969-4276-aa77-d3cb95c97abe" providerId="ADAL" clId="{10BC9878-6C72-487A-B36A-EBF69FD9F6DA}" dt="2022-03-22T11:47:33.990" v="12111" actId="20577"/>
          <ac:spMkLst>
            <pc:docMk/>
            <pc:sldMk cId="2651932236" sldId="476"/>
            <ac:spMk id="9" creationId="{014C2F8A-F9E6-493B-9BF4-93D9D09037CF}"/>
          </ac:spMkLst>
        </pc:spChg>
        <pc:picChg chg="mod">
          <ac:chgData name="Amy Fogarty" userId="d061bfe2-8969-4276-aa77-d3cb95c97abe" providerId="ADAL" clId="{10BC9878-6C72-487A-B36A-EBF69FD9F6DA}" dt="2022-03-24T16:40:29.077" v="14865" actId="1035"/>
          <ac:picMkLst>
            <pc:docMk/>
            <pc:sldMk cId="2651932236" sldId="476"/>
            <ac:picMk id="5" creationId="{A8C8493C-E3B4-4515-953D-25EEBB4D25A1}"/>
          </ac:picMkLst>
        </pc:picChg>
      </pc:sldChg>
      <pc:sldChg chg="modNotesTx">
        <pc:chgData name="Amy Fogarty" userId="d061bfe2-8969-4276-aa77-d3cb95c97abe" providerId="ADAL" clId="{10BC9878-6C72-487A-B36A-EBF69FD9F6DA}" dt="2022-03-22T11:59:47.559" v="12668" actId="20577"/>
        <pc:sldMkLst>
          <pc:docMk/>
          <pc:sldMk cId="3388456260" sldId="477"/>
        </pc:sldMkLst>
      </pc:sldChg>
      <pc:sldChg chg="modNotesTx">
        <pc:chgData name="Amy Fogarty" userId="d061bfe2-8969-4276-aa77-d3cb95c97abe" providerId="ADAL" clId="{10BC9878-6C72-487A-B36A-EBF69FD9F6DA}" dt="2022-03-02T11:14:43.786" v="2318" actId="20577"/>
        <pc:sldMkLst>
          <pc:docMk/>
          <pc:sldMk cId="3047564357" sldId="478"/>
        </pc:sldMkLst>
      </pc:sldChg>
      <pc:sldChg chg="modNotesTx">
        <pc:chgData name="Amy Fogarty" userId="d061bfe2-8969-4276-aa77-d3cb95c97abe" providerId="ADAL" clId="{10BC9878-6C72-487A-B36A-EBF69FD9F6DA}" dt="2022-03-10T14:46:26.868" v="5888" actId="20577"/>
        <pc:sldMkLst>
          <pc:docMk/>
          <pc:sldMk cId="2826303703" sldId="479"/>
        </pc:sldMkLst>
      </pc:sldChg>
      <pc:sldChg chg="modSp modNotesTx">
        <pc:chgData name="Amy Fogarty" userId="d061bfe2-8969-4276-aa77-d3cb95c97abe" providerId="ADAL" clId="{10BC9878-6C72-487A-B36A-EBF69FD9F6DA}" dt="2022-03-10T15:23:14.019" v="8652" actId="20577"/>
        <pc:sldMkLst>
          <pc:docMk/>
          <pc:sldMk cId="1501196285" sldId="480"/>
        </pc:sldMkLst>
        <pc:spChg chg="mod">
          <ac:chgData name="Amy Fogarty" userId="d061bfe2-8969-4276-aa77-d3cb95c97abe" providerId="ADAL" clId="{10BC9878-6C72-487A-B36A-EBF69FD9F6DA}" dt="2022-03-02T10:33:51.078" v="937" actId="20577"/>
          <ac:spMkLst>
            <pc:docMk/>
            <pc:sldMk cId="1501196285" sldId="480"/>
            <ac:spMk id="4" creationId="{DEA6350A-AFE0-4B12-88E5-34FF009BD273}"/>
          </ac:spMkLst>
        </pc:spChg>
      </pc:sldChg>
      <pc:sldChg chg="modNotesTx">
        <pc:chgData name="Amy Fogarty" userId="d061bfe2-8969-4276-aa77-d3cb95c97abe" providerId="ADAL" clId="{10BC9878-6C72-487A-B36A-EBF69FD9F6DA}" dt="2022-03-02T16:44:05.884" v="5457" actId="6549"/>
        <pc:sldMkLst>
          <pc:docMk/>
          <pc:sldMk cId="1941870694" sldId="481"/>
        </pc:sldMkLst>
      </pc:sldChg>
      <pc:sldChg chg="modSp mod modNotesTx">
        <pc:chgData name="Amy Fogarty" userId="d061bfe2-8969-4276-aa77-d3cb95c97abe" providerId="ADAL" clId="{10BC9878-6C72-487A-B36A-EBF69FD9F6DA}" dt="2022-03-22T12:30:33.397" v="14234" actId="20577"/>
        <pc:sldMkLst>
          <pc:docMk/>
          <pc:sldMk cId="3006281421" sldId="485"/>
        </pc:sldMkLst>
        <pc:picChg chg="mod">
          <ac:chgData name="Amy Fogarty" userId="d061bfe2-8969-4276-aa77-d3cb95c97abe" providerId="ADAL" clId="{10BC9878-6C72-487A-B36A-EBF69FD9F6DA}" dt="2022-03-22T12:24:43.127" v="13497" actId="14100"/>
          <ac:picMkLst>
            <pc:docMk/>
            <pc:sldMk cId="3006281421" sldId="485"/>
            <ac:picMk id="5" creationId="{FF9F7A6D-2657-4A72-A39F-F7CCBD556BED}"/>
          </ac:picMkLst>
        </pc:picChg>
      </pc:sldChg>
      <pc:sldChg chg="modSp ord modNotesTx">
        <pc:chgData name="Amy Fogarty" userId="d061bfe2-8969-4276-aa77-d3cb95c97abe" providerId="ADAL" clId="{10BC9878-6C72-487A-B36A-EBF69FD9F6DA}" dt="2022-03-10T15:07:40.185" v="7728" actId="20577"/>
        <pc:sldMkLst>
          <pc:docMk/>
          <pc:sldMk cId="3728502794" sldId="487"/>
        </pc:sldMkLst>
        <pc:spChg chg="mod">
          <ac:chgData name="Amy Fogarty" userId="d061bfe2-8969-4276-aa77-d3cb95c97abe" providerId="ADAL" clId="{10BC9878-6C72-487A-B36A-EBF69FD9F6DA}" dt="2022-03-02T22:23:37.268" v="5495" actId="6549"/>
          <ac:spMkLst>
            <pc:docMk/>
            <pc:sldMk cId="3728502794" sldId="487"/>
            <ac:spMk id="3" creationId="{F67F2515-A7AD-4AFF-9998-C0E6E64E58FF}"/>
          </ac:spMkLst>
        </pc:spChg>
      </pc:sldChg>
      <pc:sldChg chg="addSp modSp new modAnim modNotesTx">
        <pc:chgData name="Amy Fogarty" userId="d061bfe2-8969-4276-aa77-d3cb95c97abe" providerId="ADAL" clId="{10BC9878-6C72-487A-B36A-EBF69FD9F6DA}" dt="2022-03-22T16:07:36.956" v="14273" actId="14100"/>
        <pc:sldMkLst>
          <pc:docMk/>
          <pc:sldMk cId="1830172855" sldId="489"/>
        </pc:sldMkLst>
        <pc:picChg chg="add mod">
          <ac:chgData name="Amy Fogarty" userId="d061bfe2-8969-4276-aa77-d3cb95c97abe" providerId="ADAL" clId="{10BC9878-6C72-487A-B36A-EBF69FD9F6DA}" dt="2022-03-22T16:07:36.956" v="14273" actId="14100"/>
          <ac:picMkLst>
            <pc:docMk/>
            <pc:sldMk cId="1830172855" sldId="489"/>
            <ac:picMk id="4" creationId="{8C20BDCA-B01E-4875-8BAA-F4E388A7F0AA}"/>
          </ac:picMkLst>
        </pc:picChg>
      </pc:sldChg>
      <pc:sldChg chg="addSp modSp new mod modNotesTx">
        <pc:chgData name="Amy Fogarty" userId="d061bfe2-8969-4276-aa77-d3cb95c97abe" providerId="ADAL" clId="{10BC9878-6C72-487A-B36A-EBF69FD9F6DA}" dt="2022-03-22T16:13:52.912" v="14693" actId="20577"/>
        <pc:sldMkLst>
          <pc:docMk/>
          <pc:sldMk cId="207823909" sldId="490"/>
        </pc:sldMkLst>
        <pc:picChg chg="add mod modCrop">
          <ac:chgData name="Amy Fogarty" userId="d061bfe2-8969-4276-aa77-d3cb95c97abe" providerId="ADAL" clId="{10BC9878-6C72-487A-B36A-EBF69FD9F6DA}" dt="2022-03-22T16:12:58.734" v="14691" actId="1076"/>
          <ac:picMkLst>
            <pc:docMk/>
            <pc:sldMk cId="207823909" sldId="490"/>
            <ac:picMk id="5" creationId="{D09F4B95-67EC-404E-99FA-46907E1DB86B}"/>
          </ac:picMkLst>
        </pc:picChg>
      </pc:sldChg>
      <pc:sldChg chg="addSp new modNotesTx">
        <pc:chgData name="Amy Fogarty" userId="d061bfe2-8969-4276-aa77-d3cb95c97abe" providerId="ADAL" clId="{10BC9878-6C72-487A-B36A-EBF69FD9F6DA}" dt="2022-03-22T16:14:49.684" v="14863" actId="20577"/>
        <pc:sldMkLst>
          <pc:docMk/>
          <pc:sldMk cId="1025391103" sldId="491"/>
        </pc:sldMkLst>
        <pc:picChg chg="add">
          <ac:chgData name="Amy Fogarty" userId="d061bfe2-8969-4276-aa77-d3cb95c97abe" providerId="ADAL" clId="{10BC9878-6C72-487A-B36A-EBF69FD9F6DA}" dt="2022-03-22T16:09:06.225" v="14566"/>
          <ac:picMkLst>
            <pc:docMk/>
            <pc:sldMk cId="1025391103" sldId="491"/>
            <ac:picMk id="4" creationId="{C9F21BE2-B5EC-48A7-8990-BE43467B0969}"/>
          </ac:picMkLst>
        </pc:picChg>
      </pc:sldChg>
    </pc:docChg>
  </pc:docChgLst>
  <pc:docChgLst>
    <pc:chgData name="Caroline Creagh" userId="S::caroline.creagh@nspartnership.ie::b9f95699-1dfe-4c44-9cc6-c71e0931eed6" providerId="AD" clId="Web-{D824ED73-D398-43D6-AC1C-ABDED9778895}"/>
    <pc:docChg chg="modSld">
      <pc:chgData name="Caroline Creagh" userId="S::caroline.creagh@nspartnership.ie::b9f95699-1dfe-4c44-9cc6-c71e0931eed6" providerId="AD" clId="Web-{D824ED73-D398-43D6-AC1C-ABDED9778895}" dt="2022-03-02T17:28:32.886" v="6"/>
      <pc:docMkLst>
        <pc:docMk/>
      </pc:docMkLst>
      <pc:sldChg chg="modNotes">
        <pc:chgData name="Caroline Creagh" userId="S::caroline.creagh@nspartnership.ie::b9f95699-1dfe-4c44-9cc6-c71e0931eed6" providerId="AD" clId="Web-{D824ED73-D398-43D6-AC1C-ABDED9778895}" dt="2022-03-02T16:42:47.972" v="1"/>
        <pc:sldMkLst>
          <pc:docMk/>
          <pc:sldMk cId="453173826" sldId="319"/>
        </pc:sldMkLst>
      </pc:sldChg>
      <pc:sldChg chg="modNotes">
        <pc:chgData name="Caroline Creagh" userId="S::caroline.creagh@nspartnership.ie::b9f95699-1dfe-4c44-9cc6-c71e0931eed6" providerId="AD" clId="Web-{D824ED73-D398-43D6-AC1C-ABDED9778895}" dt="2022-03-02T17:28:32.886" v="6"/>
        <pc:sldMkLst>
          <pc:docMk/>
          <pc:sldMk cId="3047564357" sldId="478"/>
        </pc:sldMkLst>
      </pc:sldChg>
    </pc:docChg>
  </pc:docChgLst>
  <pc:docChgLst>
    <pc:chgData name="Caroline Creagh" userId="b9f95699-1dfe-4c44-9cc6-c71e0931eed6" providerId="ADAL" clId="{5BFEB024-DEE1-4529-9EC3-FCACA339C9D4}"/>
    <pc:docChg chg="custSel modSld">
      <pc:chgData name="Caroline Creagh" userId="b9f95699-1dfe-4c44-9cc6-c71e0931eed6" providerId="ADAL" clId="{5BFEB024-DEE1-4529-9EC3-FCACA339C9D4}" dt="2023-06-12T08:20:48.746" v="5" actId="14100"/>
      <pc:docMkLst>
        <pc:docMk/>
      </pc:docMkLst>
      <pc:sldChg chg="addSp delSp modSp mod delAnim modAnim">
        <pc:chgData name="Caroline Creagh" userId="b9f95699-1dfe-4c44-9cc6-c71e0931eed6" providerId="ADAL" clId="{5BFEB024-DEE1-4529-9EC3-FCACA339C9D4}" dt="2023-06-12T08:20:48.746" v="5" actId="14100"/>
        <pc:sldMkLst>
          <pc:docMk/>
          <pc:sldMk cId="2891223563" sldId="315"/>
        </pc:sldMkLst>
        <pc:picChg chg="add mod">
          <ac:chgData name="Caroline Creagh" userId="b9f95699-1dfe-4c44-9cc6-c71e0931eed6" providerId="ADAL" clId="{5BFEB024-DEE1-4529-9EC3-FCACA339C9D4}" dt="2023-06-12T08:20:48.746" v="5" actId="14100"/>
          <ac:picMkLst>
            <pc:docMk/>
            <pc:sldMk cId="2891223563" sldId="315"/>
            <ac:picMk id="2" creationId="{3947ABB7-1A70-BB89-0EDC-42A95FB9B903}"/>
          </ac:picMkLst>
        </pc:picChg>
        <pc:picChg chg="del">
          <ac:chgData name="Caroline Creagh" userId="b9f95699-1dfe-4c44-9cc6-c71e0931eed6" providerId="ADAL" clId="{5BFEB024-DEE1-4529-9EC3-FCACA339C9D4}" dt="2023-06-12T08:20:35.045" v="1" actId="478"/>
          <ac:picMkLst>
            <pc:docMk/>
            <pc:sldMk cId="2891223563" sldId="315"/>
            <ac:picMk id="6" creationId="{6B7DC450-0094-4668-823A-516D970D1446}"/>
          </ac:picMkLst>
        </pc:picChg>
      </pc:sldChg>
    </pc:docChg>
  </pc:docChgLst>
  <pc:docChgLst>
    <pc:chgData name="Jelena Simic" userId="791de5c9-d76f-47b5-9811-0d0a9183237a" providerId="ADAL" clId="{EE31C3DE-63E0-48E8-9442-ACA147869887}"/>
    <pc:docChg chg="modNotesMaster modHandout">
      <pc:chgData name="Jelena Simic" userId="791de5c9-d76f-47b5-9811-0d0a9183237a" providerId="ADAL" clId="{EE31C3DE-63E0-48E8-9442-ACA147869887}" dt="2022-09-21T07:27:35.968" v="0"/>
      <pc:docMkLst>
        <pc:docMk/>
      </pc:docMkLst>
    </pc:docChg>
  </pc:docChgLst>
  <pc:docChgLst>
    <pc:chgData name="Caroline Creagh" userId="S::caroline.creagh@nspartnership.ie::b9f95699-1dfe-4c44-9cc6-c71e0931eed6" providerId="AD" clId="Web-{2BD8B557-0AA8-064E-C52F-9DBCBBEE8CF7}"/>
    <pc:docChg chg="modSld">
      <pc:chgData name="Caroline Creagh" userId="S::caroline.creagh@nspartnership.ie::b9f95699-1dfe-4c44-9cc6-c71e0931eed6" providerId="AD" clId="Web-{2BD8B557-0AA8-064E-C52F-9DBCBBEE8CF7}" dt="2022-03-24T16:06:59.484" v="105"/>
      <pc:docMkLst>
        <pc:docMk/>
      </pc:docMkLst>
      <pc:sldChg chg="modNotes">
        <pc:chgData name="Caroline Creagh" userId="S::caroline.creagh@nspartnership.ie::b9f95699-1dfe-4c44-9cc6-c71e0931eed6" providerId="AD" clId="Web-{2BD8B557-0AA8-064E-C52F-9DBCBBEE8CF7}" dt="2022-03-24T16:06:59.484" v="105"/>
        <pc:sldMkLst>
          <pc:docMk/>
          <pc:sldMk cId="3267833756" sldId="492"/>
        </pc:sldMkLst>
      </pc:sldChg>
    </pc:docChg>
  </pc:docChgLst>
  <pc:docChgLst>
    <pc:chgData name="Amy Fogarty" userId="d061bfe2-8969-4276-aa77-d3cb95c97abe" providerId="ADAL" clId="{0DABFE19-D3DB-4B7D-8169-0F1DCAA5D6B4}"/>
    <pc:docChg chg="addSld delSld modSld">
      <pc:chgData name="Amy Fogarty" userId="d061bfe2-8969-4276-aa77-d3cb95c97abe" providerId="ADAL" clId="{0DABFE19-D3DB-4B7D-8169-0F1DCAA5D6B4}" dt="2025-05-22T12:43:40.678" v="5" actId="20577"/>
      <pc:docMkLst>
        <pc:docMk/>
      </pc:docMkLst>
      <pc:sldChg chg="del">
        <pc:chgData name="Amy Fogarty" userId="d061bfe2-8969-4276-aa77-d3cb95c97abe" providerId="ADAL" clId="{0DABFE19-D3DB-4B7D-8169-0F1DCAA5D6B4}" dt="2025-05-22T12:42:45.174" v="1" actId="47"/>
        <pc:sldMkLst>
          <pc:docMk/>
          <pc:sldMk cId="453173826" sldId="319"/>
        </pc:sldMkLst>
      </pc:sldChg>
      <pc:sldChg chg="add modNotesTx">
        <pc:chgData name="Amy Fogarty" userId="d061bfe2-8969-4276-aa77-d3cb95c97abe" providerId="ADAL" clId="{0DABFE19-D3DB-4B7D-8169-0F1DCAA5D6B4}" dt="2025-05-22T12:43:40.678" v="5" actId="20577"/>
        <pc:sldMkLst>
          <pc:docMk/>
          <pc:sldMk cId="2493656359" sldId="495"/>
        </pc:sldMkLst>
      </pc:sldChg>
      <pc:sldChg chg="add">
        <pc:chgData name="Amy Fogarty" userId="d061bfe2-8969-4276-aa77-d3cb95c97abe" providerId="ADAL" clId="{0DABFE19-D3DB-4B7D-8169-0F1DCAA5D6B4}" dt="2025-05-22T12:43:08.659" v="2"/>
        <pc:sldMkLst>
          <pc:docMk/>
          <pc:sldMk cId="269505315" sldId="506"/>
        </pc:sldMkLst>
      </pc:sldChg>
    </pc:docChg>
  </pc:docChgLst>
  <pc:docChgLst>
    <pc:chgData name="Caroline Creagh" userId="S::caroline.creagh@nspartnership.ie::b9f95699-1dfe-4c44-9cc6-c71e0931eed6" providerId="AD" clId="Web-{49B96A1E-459B-4EE7-B34B-E0A1EEC531D0}"/>
    <pc:docChg chg="addSld modSld">
      <pc:chgData name="Caroline Creagh" userId="S::caroline.creagh@nspartnership.ie::b9f95699-1dfe-4c44-9cc6-c71e0931eed6" providerId="AD" clId="Web-{49B96A1E-459B-4EE7-B34B-E0A1EEC531D0}" dt="2022-03-24T16:02:20.334" v="21" actId="20577"/>
      <pc:docMkLst>
        <pc:docMk/>
      </pc:docMkLst>
      <pc:sldChg chg="addSp delSp modSp new mod modClrScheme chgLayout">
        <pc:chgData name="Caroline Creagh" userId="S::caroline.creagh@nspartnership.ie::b9f95699-1dfe-4c44-9cc6-c71e0931eed6" providerId="AD" clId="Web-{49B96A1E-459B-4EE7-B34B-E0A1EEC531D0}" dt="2022-03-24T16:02:20.334" v="21" actId="20577"/>
        <pc:sldMkLst>
          <pc:docMk/>
          <pc:sldMk cId="3267833756" sldId="492"/>
        </pc:sldMkLst>
        <pc:spChg chg="mod ord">
          <ac:chgData name="Caroline Creagh" userId="S::caroline.creagh@nspartnership.ie::b9f95699-1dfe-4c44-9cc6-c71e0931eed6" providerId="AD" clId="Web-{49B96A1E-459B-4EE7-B34B-E0A1EEC531D0}" dt="2022-03-24T16:02:20.334" v="21" actId="20577"/>
          <ac:spMkLst>
            <pc:docMk/>
            <pc:sldMk cId="3267833756" sldId="492"/>
            <ac:spMk id="2" creationId="{D265A862-3679-2A90-EEC1-19035A0679BB}"/>
          </ac:spMkLst>
        </pc:spChg>
        <pc:spChg chg="del mod ord">
          <ac:chgData name="Caroline Creagh" userId="S::caroline.creagh@nspartnership.ie::b9f95699-1dfe-4c44-9cc6-c71e0931eed6" providerId="AD" clId="Web-{49B96A1E-459B-4EE7-B34B-E0A1EEC531D0}" dt="2022-03-24T16:02:02.615" v="6"/>
          <ac:spMkLst>
            <pc:docMk/>
            <pc:sldMk cId="3267833756" sldId="492"/>
            <ac:spMk id="3" creationId="{BFE3851B-411A-07EB-0917-6CD18F585B23}"/>
          </ac:spMkLst>
        </pc:spChg>
        <pc:picChg chg="add mod">
          <ac:chgData name="Caroline Creagh" userId="S::caroline.creagh@nspartnership.ie::b9f95699-1dfe-4c44-9cc6-c71e0931eed6" providerId="AD" clId="Web-{49B96A1E-459B-4EE7-B34B-E0A1EEC531D0}" dt="2022-03-24T16:02:06.990" v="7" actId="14100"/>
          <ac:picMkLst>
            <pc:docMk/>
            <pc:sldMk cId="3267833756" sldId="492"/>
            <ac:picMk id="4" creationId="{FF0CC859-4232-B6D8-68F9-3E9E7D3320C3}"/>
          </ac:picMkLst>
        </pc:picChg>
      </pc:sldChg>
    </pc:docChg>
  </pc:docChgLst>
  <pc:docChgLst>
    <pc:chgData name="Caroline Creagh" userId="S::caroline.creagh@nspartnership.ie::b9f95699-1dfe-4c44-9cc6-c71e0931eed6" providerId="AD" clId="Web-{B49B516A-DEDE-4125-8C51-59481874C259}"/>
    <pc:docChg chg="modSld">
      <pc:chgData name="Caroline Creagh" userId="S::caroline.creagh@nspartnership.ie::b9f95699-1dfe-4c44-9cc6-c71e0931eed6" providerId="AD" clId="Web-{B49B516A-DEDE-4125-8C51-59481874C259}" dt="2022-03-02T10:56:38.113" v="1059"/>
      <pc:docMkLst>
        <pc:docMk/>
      </pc:docMkLst>
      <pc:sldChg chg="modNotes">
        <pc:chgData name="Caroline Creagh" userId="S::caroline.creagh@nspartnership.ie::b9f95699-1dfe-4c44-9cc6-c71e0931eed6" providerId="AD" clId="Web-{B49B516A-DEDE-4125-8C51-59481874C259}" dt="2022-03-02T10:36:51.055" v="388"/>
        <pc:sldMkLst>
          <pc:docMk/>
          <pc:sldMk cId="2174736287" sldId="302"/>
        </pc:sldMkLst>
      </pc:sldChg>
      <pc:sldChg chg="modNotes">
        <pc:chgData name="Caroline Creagh" userId="S::caroline.creagh@nspartnership.ie::b9f95699-1dfe-4c44-9cc6-c71e0931eed6" providerId="AD" clId="Web-{B49B516A-DEDE-4125-8C51-59481874C259}" dt="2022-03-02T10:38:49.260" v="532"/>
        <pc:sldMkLst>
          <pc:docMk/>
          <pc:sldMk cId="2407497149" sldId="306"/>
        </pc:sldMkLst>
      </pc:sldChg>
      <pc:sldChg chg="modNotes">
        <pc:chgData name="Caroline Creagh" userId="S::caroline.creagh@nspartnership.ie::b9f95699-1dfe-4c44-9cc6-c71e0931eed6" providerId="AD" clId="Web-{B49B516A-DEDE-4125-8C51-59481874C259}" dt="2022-03-02T10:52:24.279" v="671"/>
        <pc:sldMkLst>
          <pc:docMk/>
          <pc:sldMk cId="836685892" sldId="313"/>
        </pc:sldMkLst>
      </pc:sldChg>
      <pc:sldChg chg="modNotes">
        <pc:chgData name="Caroline Creagh" userId="S::caroline.creagh@nspartnership.ie::b9f95699-1dfe-4c44-9cc6-c71e0931eed6" providerId="AD" clId="Web-{B49B516A-DEDE-4125-8C51-59481874C259}" dt="2022-03-02T10:56:38.113" v="1059"/>
        <pc:sldMkLst>
          <pc:docMk/>
          <pc:sldMk cId="3616963869" sldId="482"/>
        </pc:sldMkLst>
      </pc:sldChg>
    </pc:docChg>
  </pc:docChgLst>
  <pc:docChgLst>
    <pc:chgData name="Amy Fogarty" userId="S::amy.fogarty@nspartnership.ie::d061bfe2-8969-4276-aa77-d3cb95c97abe" providerId="AD" clId="Web-{2BF91E79-21A6-49E5-819E-160F072111F3}"/>
    <pc:docChg chg="modSld">
      <pc:chgData name="Amy Fogarty" userId="S::amy.fogarty@nspartnership.ie::d061bfe2-8969-4276-aa77-d3cb95c97abe" providerId="AD" clId="Web-{2BF91E79-21A6-49E5-819E-160F072111F3}" dt="2022-06-07T12:14:46.992" v="17" actId="20577"/>
      <pc:docMkLst>
        <pc:docMk/>
      </pc:docMkLst>
      <pc:sldChg chg="modSp">
        <pc:chgData name="Amy Fogarty" userId="S::amy.fogarty@nspartnership.ie::d061bfe2-8969-4276-aa77-d3cb95c97abe" providerId="AD" clId="Web-{2BF91E79-21A6-49E5-819E-160F072111F3}" dt="2022-06-07T12:14:46.992" v="17" actId="20577"/>
        <pc:sldMkLst>
          <pc:docMk/>
          <pc:sldMk cId="3986680678" sldId="324"/>
        </pc:sldMkLst>
        <pc:spChg chg="mod">
          <ac:chgData name="Amy Fogarty" userId="S::amy.fogarty@nspartnership.ie::d061bfe2-8969-4276-aa77-d3cb95c97abe" providerId="AD" clId="Web-{2BF91E79-21A6-49E5-819E-160F072111F3}" dt="2022-06-07T12:14:46.992" v="17" actId="20577"/>
          <ac:spMkLst>
            <pc:docMk/>
            <pc:sldMk cId="3986680678" sldId="324"/>
            <ac:spMk id="3" creationId="{1177E807-2A89-4420-A7E4-274F10B9988C}"/>
          </ac:spMkLst>
        </pc:spChg>
      </pc:sldChg>
    </pc:docChg>
  </pc:docChgLst>
  <pc:docChgLst>
    <pc:chgData name="Amy Fogarty" userId="d061bfe2-8969-4276-aa77-d3cb95c97abe" providerId="ADAL" clId="{F8553C8B-98C2-4174-B6D3-DF5F0A68D1FB}"/>
    <pc:docChg chg="custSel modSld sldOrd">
      <pc:chgData name="Amy Fogarty" userId="d061bfe2-8969-4276-aa77-d3cb95c97abe" providerId="ADAL" clId="{F8553C8B-98C2-4174-B6D3-DF5F0A68D1FB}" dt="2024-04-18T12:34:01.682" v="13" actId="6549"/>
      <pc:docMkLst>
        <pc:docMk/>
      </pc:docMkLst>
      <pc:sldChg chg="modNotesTx">
        <pc:chgData name="Amy Fogarty" userId="d061bfe2-8969-4276-aa77-d3cb95c97abe" providerId="ADAL" clId="{F8553C8B-98C2-4174-B6D3-DF5F0A68D1FB}" dt="2023-07-18T12:03:21" v="5" actId="115"/>
        <pc:sldMkLst>
          <pc:docMk/>
          <pc:sldMk cId="112335351" sldId="303"/>
        </pc:sldMkLst>
      </pc:sldChg>
      <pc:sldChg chg="modAnim">
        <pc:chgData name="Amy Fogarty" userId="d061bfe2-8969-4276-aa77-d3cb95c97abe" providerId="ADAL" clId="{F8553C8B-98C2-4174-B6D3-DF5F0A68D1FB}" dt="2023-07-18T11:21:18.189" v="3"/>
        <pc:sldMkLst>
          <pc:docMk/>
          <pc:sldMk cId="147634350" sldId="304"/>
        </pc:sldMkLst>
      </pc:sldChg>
      <pc:sldChg chg="addSp delSp modSp mod modNotesTx">
        <pc:chgData name="Amy Fogarty" userId="d061bfe2-8969-4276-aa77-d3cb95c97abe" providerId="ADAL" clId="{F8553C8B-98C2-4174-B6D3-DF5F0A68D1FB}" dt="2024-04-18T12:34:01.682" v="13" actId="6549"/>
        <pc:sldMkLst>
          <pc:docMk/>
          <pc:sldMk cId="2599249319" sldId="323"/>
        </pc:sldMkLst>
        <pc:picChg chg="del">
          <ac:chgData name="Amy Fogarty" userId="d061bfe2-8969-4276-aa77-d3cb95c97abe" providerId="ADAL" clId="{F8553C8B-98C2-4174-B6D3-DF5F0A68D1FB}" dt="2024-04-18T12:33:18.546" v="6" actId="478"/>
          <ac:picMkLst>
            <pc:docMk/>
            <pc:sldMk cId="2599249319" sldId="323"/>
            <ac:picMk id="2" creationId="{0C477946-2CFE-9096-4776-7BBBF3AA636D}"/>
          </ac:picMkLst>
        </pc:picChg>
        <pc:picChg chg="add mod">
          <ac:chgData name="Amy Fogarty" userId="d061bfe2-8969-4276-aa77-d3cb95c97abe" providerId="ADAL" clId="{F8553C8B-98C2-4174-B6D3-DF5F0A68D1FB}" dt="2024-04-18T12:33:45.792" v="11" actId="14100"/>
          <ac:picMkLst>
            <pc:docMk/>
            <pc:sldMk cId="2599249319" sldId="323"/>
            <ac:picMk id="7" creationId="{0F375E85-3532-A8D2-58E5-D556EF54897D}"/>
          </ac:picMkLst>
        </pc:picChg>
      </pc:sldChg>
      <pc:sldChg chg="ord">
        <pc:chgData name="Amy Fogarty" userId="d061bfe2-8969-4276-aa77-d3cb95c97abe" providerId="ADAL" clId="{F8553C8B-98C2-4174-B6D3-DF5F0A68D1FB}" dt="2023-07-18T11:23:30.664" v="4" actId="20578"/>
        <pc:sldMkLst>
          <pc:docMk/>
          <pc:sldMk cId="3047564357" sldId="478"/>
        </pc:sldMkLst>
      </pc:sldChg>
    </pc:docChg>
  </pc:docChgLst>
  <pc:docChgLst>
    <pc:chgData name="Amy Fogarty" userId="S::amy.fogarty@nspartnership.ie::d061bfe2-8969-4276-aa77-d3cb95c97abe" providerId="AD" clId="Web-{60BAAC42-3C3C-4C33-B79E-D19C833F604B}"/>
    <pc:docChg chg="modSld">
      <pc:chgData name="Amy Fogarty" userId="S::amy.fogarty@nspartnership.ie::d061bfe2-8969-4276-aa77-d3cb95c97abe" providerId="AD" clId="Web-{60BAAC42-3C3C-4C33-B79E-D19C833F604B}" dt="2022-04-25T15:57:00.937" v="6" actId="1076"/>
      <pc:docMkLst>
        <pc:docMk/>
      </pc:docMkLst>
      <pc:sldChg chg="addSp modSp">
        <pc:chgData name="Amy Fogarty" userId="S::amy.fogarty@nspartnership.ie::d061bfe2-8969-4276-aa77-d3cb95c97abe" providerId="AD" clId="Web-{60BAAC42-3C3C-4C33-B79E-D19C833F604B}" dt="2022-04-25T15:57:00.937" v="6" actId="1076"/>
        <pc:sldMkLst>
          <pc:docMk/>
          <pc:sldMk cId="1830172855" sldId="489"/>
        </pc:sldMkLst>
        <pc:picChg chg="add mod">
          <ac:chgData name="Amy Fogarty" userId="S::amy.fogarty@nspartnership.ie::d061bfe2-8969-4276-aa77-d3cb95c97abe" providerId="AD" clId="Web-{60BAAC42-3C3C-4C33-B79E-D19C833F604B}" dt="2022-04-25T15:57:00.937" v="6" actId="1076"/>
          <ac:picMkLst>
            <pc:docMk/>
            <pc:sldMk cId="1830172855" sldId="489"/>
            <ac:picMk id="4" creationId="{1EF4E895-4DB0-4D6A-A822-41EAE2A720CF}"/>
          </ac:picMkLst>
        </pc:picChg>
      </pc:sldChg>
    </pc:docChg>
  </pc:docChgLst>
  <pc:docChgLst>
    <pc:chgData name="Caroline Creagh" userId="S::caroline.creagh@nspartnership.ie::b9f95699-1dfe-4c44-9cc6-c71e0931eed6" providerId="AD" clId="Web-{7D3A23AD-2FC5-42A6-9293-9D4292793DEF}"/>
    <pc:docChg chg="modSld">
      <pc:chgData name="Caroline Creagh" userId="S::caroline.creagh@nspartnership.ie::b9f95699-1dfe-4c44-9cc6-c71e0931eed6" providerId="AD" clId="Web-{7D3A23AD-2FC5-42A6-9293-9D4292793DEF}" dt="2022-03-02T11:46:02.199" v="505"/>
      <pc:docMkLst>
        <pc:docMk/>
      </pc:docMkLst>
      <pc:sldChg chg="modNotes">
        <pc:chgData name="Caroline Creagh" userId="S::caroline.creagh@nspartnership.ie::b9f95699-1dfe-4c44-9cc6-c71e0931eed6" providerId="AD" clId="Web-{7D3A23AD-2FC5-42A6-9293-9D4292793DEF}" dt="2022-03-02T11:46:02.199" v="505"/>
        <pc:sldMkLst>
          <pc:docMk/>
          <pc:sldMk cId="2458698573" sldId="294"/>
        </pc:sldMkLst>
      </pc:sldChg>
      <pc:sldChg chg="modNotes">
        <pc:chgData name="Caroline Creagh" userId="S::caroline.creagh@nspartnership.ie::b9f95699-1dfe-4c44-9cc6-c71e0931eed6" providerId="AD" clId="Web-{7D3A23AD-2FC5-42A6-9293-9D4292793DEF}" dt="2022-03-02T11:34:29.954" v="29"/>
        <pc:sldMkLst>
          <pc:docMk/>
          <pc:sldMk cId="2599249319" sldId="323"/>
        </pc:sldMkLst>
      </pc:sldChg>
      <pc:sldChg chg="modSp">
        <pc:chgData name="Caroline Creagh" userId="S::caroline.creagh@nspartnership.ie::b9f95699-1dfe-4c44-9cc6-c71e0931eed6" providerId="AD" clId="Web-{7D3A23AD-2FC5-42A6-9293-9D4292793DEF}" dt="2022-03-02T11:25:53.988" v="17" actId="20577"/>
        <pc:sldMkLst>
          <pc:docMk/>
          <pc:sldMk cId="1692927982" sldId="484"/>
        </pc:sldMkLst>
        <pc:spChg chg="mod">
          <ac:chgData name="Caroline Creagh" userId="S::caroline.creagh@nspartnership.ie::b9f95699-1dfe-4c44-9cc6-c71e0931eed6" providerId="AD" clId="Web-{7D3A23AD-2FC5-42A6-9293-9D4292793DEF}" dt="2022-03-02T11:25:53.988" v="17" actId="20577"/>
          <ac:spMkLst>
            <pc:docMk/>
            <pc:sldMk cId="1692927982" sldId="484"/>
            <ac:spMk id="4" creationId="{2E089901-0028-451D-BEFF-E66F1CA09E5A}"/>
          </ac:spMkLst>
        </pc:spChg>
      </pc:sldChg>
    </pc:docChg>
  </pc:docChgLst>
  <pc:docChgLst>
    <pc:chgData name="Amy Fogarty" userId="S::amy.fogarty@nspartnership.ie::d061bfe2-8969-4276-aa77-d3cb95c97abe" providerId="AD" clId="Web-{B943CA26-1C2F-42B2-AF9B-BEF9999095F4}"/>
    <pc:docChg chg="modSld">
      <pc:chgData name="Amy Fogarty" userId="S::amy.fogarty@nspartnership.ie::d061bfe2-8969-4276-aa77-d3cb95c97abe" providerId="AD" clId="Web-{B943CA26-1C2F-42B2-AF9B-BEF9999095F4}" dt="2024-04-18T12:32:49.730" v="1"/>
      <pc:docMkLst>
        <pc:docMk/>
      </pc:docMkLst>
      <pc:sldChg chg="addSp delSp modSp">
        <pc:chgData name="Amy Fogarty" userId="S::amy.fogarty@nspartnership.ie::d061bfe2-8969-4276-aa77-d3cb95c97abe" providerId="AD" clId="Web-{B943CA26-1C2F-42B2-AF9B-BEF9999095F4}" dt="2024-04-18T12:32:49.730" v="1"/>
        <pc:sldMkLst>
          <pc:docMk/>
          <pc:sldMk cId="2599249319" sldId="323"/>
        </pc:sldMkLst>
        <pc:picChg chg="add mod">
          <ac:chgData name="Amy Fogarty" userId="S::amy.fogarty@nspartnership.ie::d061bfe2-8969-4276-aa77-d3cb95c97abe" providerId="AD" clId="Web-{B943CA26-1C2F-42B2-AF9B-BEF9999095F4}" dt="2024-04-18T12:32:49.730" v="1"/>
          <ac:picMkLst>
            <pc:docMk/>
            <pc:sldMk cId="2599249319" sldId="323"/>
            <ac:picMk id="2" creationId="{0C477946-2CFE-9096-4776-7BBBF3AA636D}"/>
          </ac:picMkLst>
        </pc:picChg>
        <pc:picChg chg="del">
          <ac:chgData name="Amy Fogarty" userId="S::amy.fogarty@nspartnership.ie::d061bfe2-8969-4276-aa77-d3cb95c97abe" providerId="AD" clId="Web-{B943CA26-1C2F-42B2-AF9B-BEF9999095F4}" dt="2024-04-18T12:32:11.884" v="0"/>
          <ac:picMkLst>
            <pc:docMk/>
            <pc:sldMk cId="2599249319" sldId="323"/>
            <ac:picMk id="4" creationId="{5F1BBB6E-9576-49A3-B8CF-C79E7028DE36}"/>
          </ac:picMkLst>
        </pc:picChg>
      </pc:sldChg>
    </pc:docChg>
  </pc:docChgLst>
  <pc:docChgLst>
    <pc:chgData name="Amy Fogarty" userId="d061bfe2-8969-4276-aa77-d3cb95c97abe" providerId="ADAL" clId="{332D5332-57ED-45EC-916A-84BB7C35C32A}"/>
    <pc:docChg chg="custSel modSld">
      <pc:chgData name="Amy Fogarty" userId="d061bfe2-8969-4276-aa77-d3cb95c97abe" providerId="ADAL" clId="{332D5332-57ED-45EC-916A-84BB7C35C32A}" dt="2022-06-07T11:05:13.340" v="1418" actId="6549"/>
      <pc:docMkLst>
        <pc:docMk/>
      </pc:docMkLst>
      <pc:sldChg chg="addSp delSp modSp mod delAnim modNotesTx">
        <pc:chgData name="Amy Fogarty" userId="d061bfe2-8969-4276-aa77-d3cb95c97abe" providerId="ADAL" clId="{332D5332-57ED-45EC-916A-84BB7C35C32A}" dt="2022-06-07T11:05:13.340" v="1418" actId="6549"/>
        <pc:sldMkLst>
          <pc:docMk/>
          <pc:sldMk cId="3669335291" sldId="299"/>
        </pc:sldMkLst>
        <pc:spChg chg="mod">
          <ac:chgData name="Amy Fogarty" userId="d061bfe2-8969-4276-aa77-d3cb95c97abe" providerId="ADAL" clId="{332D5332-57ED-45EC-916A-84BB7C35C32A}" dt="2022-06-07T11:03:17.630" v="1376" actId="6549"/>
          <ac:spMkLst>
            <pc:docMk/>
            <pc:sldMk cId="3669335291" sldId="299"/>
            <ac:spMk id="5" creationId="{DB23270E-35F6-424A-B24F-4B443962C2DB}"/>
          </ac:spMkLst>
        </pc:spChg>
        <pc:picChg chg="add">
          <ac:chgData name="Amy Fogarty" userId="d061bfe2-8969-4276-aa77-d3cb95c97abe" providerId="ADAL" clId="{332D5332-57ED-45EC-916A-84BB7C35C32A}" dt="2022-06-07T11:03:19.356" v="1377"/>
          <ac:picMkLst>
            <pc:docMk/>
            <pc:sldMk cId="3669335291" sldId="299"/>
            <ac:picMk id="2" creationId="{2CF38C2A-E5AB-0C19-EBAB-4051D56EB006}"/>
          </ac:picMkLst>
        </pc:picChg>
        <pc:picChg chg="del">
          <ac:chgData name="Amy Fogarty" userId="d061bfe2-8969-4276-aa77-d3cb95c97abe" providerId="ADAL" clId="{332D5332-57ED-45EC-916A-84BB7C35C32A}" dt="2022-06-07T11:03:15.322" v="1375" actId="21"/>
          <ac:picMkLst>
            <pc:docMk/>
            <pc:sldMk cId="3669335291" sldId="299"/>
            <ac:picMk id="8" creationId="{B9070F15-E4F5-4D77-A477-24D4AEAD84C0}"/>
          </ac:picMkLst>
        </pc:picChg>
      </pc:sldChg>
      <pc:sldChg chg="addSp modSp mod modAnim">
        <pc:chgData name="Amy Fogarty" userId="d061bfe2-8969-4276-aa77-d3cb95c97abe" providerId="ADAL" clId="{332D5332-57ED-45EC-916A-84BB7C35C32A}" dt="2022-06-07T11:02:10.663" v="1374"/>
        <pc:sldMkLst>
          <pc:docMk/>
          <pc:sldMk cId="1941870694" sldId="481"/>
        </pc:sldMkLst>
        <pc:picChg chg="add mod">
          <ac:chgData name="Amy Fogarty" userId="d061bfe2-8969-4276-aa77-d3cb95c97abe" providerId="ADAL" clId="{332D5332-57ED-45EC-916A-84BB7C35C32A}" dt="2022-06-07T11:01:37.769" v="1373" actId="1076"/>
          <ac:picMkLst>
            <pc:docMk/>
            <pc:sldMk cId="1941870694" sldId="481"/>
            <ac:picMk id="2" creationId="{93B1A63D-2899-2051-C197-5CD36B191838}"/>
          </ac:picMkLst>
        </pc:picChg>
      </pc:sldChg>
      <pc:sldChg chg="addSp delSp modSp mod">
        <pc:chgData name="Amy Fogarty" userId="d061bfe2-8969-4276-aa77-d3cb95c97abe" providerId="ADAL" clId="{332D5332-57ED-45EC-916A-84BB7C35C32A}" dt="2022-04-25T15:58:24.666" v="3" actId="14100"/>
        <pc:sldMkLst>
          <pc:docMk/>
          <pc:sldMk cId="1830172855" sldId="489"/>
        </pc:sldMkLst>
        <pc:picChg chg="del">
          <ac:chgData name="Amy Fogarty" userId="d061bfe2-8969-4276-aa77-d3cb95c97abe" providerId="ADAL" clId="{332D5332-57ED-45EC-916A-84BB7C35C32A}" dt="2022-04-25T15:57:49.177" v="0" actId="478"/>
          <ac:picMkLst>
            <pc:docMk/>
            <pc:sldMk cId="1830172855" sldId="489"/>
            <ac:picMk id="4" creationId="{1EF4E895-4DB0-4D6A-A822-41EAE2A720CF}"/>
          </ac:picMkLst>
        </pc:picChg>
        <pc:picChg chg="add mod modCrop">
          <ac:chgData name="Amy Fogarty" userId="d061bfe2-8969-4276-aa77-d3cb95c97abe" providerId="ADAL" clId="{332D5332-57ED-45EC-916A-84BB7C35C32A}" dt="2022-04-25T15:58:24.666" v="3" actId="14100"/>
          <ac:picMkLst>
            <pc:docMk/>
            <pc:sldMk cId="1830172855" sldId="489"/>
            <ac:picMk id="5" creationId="{38D3343A-2C2B-439B-A1E1-B1B155A71C3A}"/>
          </ac:picMkLst>
        </pc:picChg>
      </pc:sldChg>
    </pc:docChg>
  </pc:docChgLst>
  <pc:docChgLst>
    <pc:chgData name="Caroline Creagh" userId="S::caroline.creagh@nspartnership.ie::b9f95699-1dfe-4c44-9cc6-c71e0931eed6" providerId="AD" clId="Web-{29B01DCD-3AB1-4847-94B9-419B7ECA9B0E}"/>
    <pc:docChg chg="delSld">
      <pc:chgData name="Caroline Creagh" userId="S::caroline.creagh@nspartnership.ie::b9f95699-1dfe-4c44-9cc6-c71e0931eed6" providerId="AD" clId="Web-{29B01DCD-3AB1-4847-94B9-419B7ECA9B0E}" dt="2022-04-28T11:51:27.180" v="0"/>
      <pc:docMkLst>
        <pc:docMk/>
      </pc:docMkLst>
      <pc:sldChg chg="del">
        <pc:chgData name="Caroline Creagh" userId="S::caroline.creagh@nspartnership.ie::b9f95699-1dfe-4c44-9cc6-c71e0931eed6" providerId="AD" clId="Web-{29B01DCD-3AB1-4847-94B9-419B7ECA9B0E}" dt="2022-04-28T11:51:27.180" v="0"/>
        <pc:sldMkLst>
          <pc:docMk/>
          <pc:sldMk cId="3267833756" sldId="492"/>
        </pc:sldMkLst>
      </pc:sldChg>
    </pc:docChg>
  </pc:docChgLst>
  <pc:docChgLst>
    <pc:chgData name="Caroline Creagh" userId="S::caroline.creagh@nspartnership.ie::b9f95699-1dfe-4c44-9cc6-c71e0931eed6" providerId="AD" clId="Web-{B48F6B1F-A4F2-4A4C-A749-949E6D27DC56}"/>
    <pc:docChg chg="addSld delSld modSld sldOrd">
      <pc:chgData name="Caroline Creagh" userId="S::caroline.creagh@nspartnership.ie::b9f95699-1dfe-4c44-9cc6-c71e0931eed6" providerId="AD" clId="Web-{B48F6B1F-A4F2-4A4C-A749-949E6D27DC56}" dt="2022-04-25T14:55:21.282" v="24" actId="1076"/>
      <pc:docMkLst>
        <pc:docMk/>
      </pc:docMkLst>
      <pc:sldChg chg="new del">
        <pc:chgData name="Caroline Creagh" userId="S::caroline.creagh@nspartnership.ie::b9f95699-1dfe-4c44-9cc6-c71e0931eed6" providerId="AD" clId="Web-{B48F6B1F-A4F2-4A4C-A749-949E6D27DC56}" dt="2022-04-25T14:47:57.150" v="2"/>
        <pc:sldMkLst>
          <pc:docMk/>
          <pc:sldMk cId="3131839022" sldId="493"/>
        </pc:sldMkLst>
      </pc:sldChg>
      <pc:sldChg chg="addSp delSp modSp new ord modNotes">
        <pc:chgData name="Caroline Creagh" userId="S::caroline.creagh@nspartnership.ie::b9f95699-1dfe-4c44-9cc6-c71e0931eed6" providerId="AD" clId="Web-{B48F6B1F-A4F2-4A4C-A749-949E6D27DC56}" dt="2022-04-25T14:55:21.282" v="24" actId="1076"/>
        <pc:sldMkLst>
          <pc:docMk/>
          <pc:sldMk cId="1243912577" sldId="494"/>
        </pc:sldMkLst>
        <pc:spChg chg="mod">
          <ac:chgData name="Caroline Creagh" userId="S::caroline.creagh@nspartnership.ie::b9f95699-1dfe-4c44-9cc6-c71e0931eed6" providerId="AD" clId="Web-{B48F6B1F-A4F2-4A4C-A749-949E6D27DC56}" dt="2022-04-25T14:55:21.282" v="24" actId="1076"/>
          <ac:spMkLst>
            <pc:docMk/>
            <pc:sldMk cId="1243912577" sldId="494"/>
            <ac:spMk id="2" creationId="{E9C53002-A9B5-EC6E-BD86-6A53A6F1FBD7}"/>
          </ac:spMkLst>
        </pc:spChg>
        <pc:spChg chg="del">
          <ac:chgData name="Caroline Creagh" userId="S::caroline.creagh@nspartnership.ie::b9f95699-1dfe-4c44-9cc6-c71e0931eed6" providerId="AD" clId="Web-{B48F6B1F-A4F2-4A4C-A749-949E6D27DC56}" dt="2022-04-25T14:48:31.276" v="8"/>
          <ac:spMkLst>
            <pc:docMk/>
            <pc:sldMk cId="1243912577" sldId="494"/>
            <ac:spMk id="3" creationId="{E27F473D-8567-C1C7-3475-608BBF22EEF8}"/>
          </ac:spMkLst>
        </pc:spChg>
        <pc:picChg chg="add mod modCrop">
          <ac:chgData name="Caroline Creagh" userId="S::caroline.creagh@nspartnership.ie::b9f95699-1dfe-4c44-9cc6-c71e0931eed6" providerId="AD" clId="Web-{B48F6B1F-A4F2-4A4C-A749-949E6D27DC56}" dt="2022-04-25T14:55:17.751" v="23" actId="1076"/>
          <ac:picMkLst>
            <pc:docMk/>
            <pc:sldMk cId="1243912577" sldId="494"/>
            <ac:picMk id="4" creationId="{DBB7C036-D3A5-1426-ABCF-C96C090C13A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970938" y="0"/>
            <a:ext cx="3037840" cy="466434"/>
          </a:xfrm>
          <a:prstGeom prst="rect">
            <a:avLst/>
          </a:prstGeom>
        </p:spPr>
        <p:txBody>
          <a:bodyPr vert="horz" lIns="91440" tIns="45720" rIns="91440" bIns="45720" rtlCol="0"/>
          <a:lstStyle>
            <a:lvl1pPr algn="r">
              <a:defRPr sz="1200"/>
            </a:lvl1pPr>
          </a:lstStyle>
          <a:p>
            <a:fld id="{4C465657-3F36-724B-A332-D448C4527D30}" type="datetimeFigureOut">
              <a:t>5/22/2025</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E71FA53B-55B4-4CE2-8772-A73157076EA1}" type="datetimeFigureOut">
              <a:rPr lang="en-IE" smtClean="0"/>
              <a:t>22/05/2025</a:t>
            </a:fld>
            <a:endParaRPr lang="en-IE"/>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6B118224-83B8-4A88-8A8D-7B8BAF3B6DBD}" type="slidenum">
              <a:rPr lang="en-IE" smtClean="0"/>
              <a:t>‹#›</a:t>
            </a:fld>
            <a:endParaRPr lang="en-IE"/>
          </a:p>
        </p:txBody>
      </p:sp>
    </p:spTree>
    <p:extLst>
      <p:ext uri="{BB962C8B-B14F-4D97-AF65-F5344CB8AC3E}">
        <p14:creationId xmlns:p14="http://schemas.microsoft.com/office/powerpoint/2010/main" val="206862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Hello and welcome to you all and thank you for joining us today.</a:t>
            </a:r>
          </a:p>
          <a:p>
            <a:endParaRPr lang="en-IE"/>
          </a:p>
          <a:p>
            <a:r>
              <a:rPr lang="en-IE"/>
              <a:t>I am….. And this is…. And we are delighted to see you all here, we hope that the next 2 hours is enlightening, educational, interesting and enjoyable. </a:t>
            </a:r>
            <a:endParaRPr lang="en-IE">
              <a:cs typeface="Calibri"/>
            </a:endParaRPr>
          </a:p>
          <a:p>
            <a:endParaRPr lang="en-IE"/>
          </a:p>
          <a:p>
            <a:r>
              <a:rPr lang="en-IE"/>
              <a:t>Relaxed approach re feeding, nappies, crying.</a:t>
            </a:r>
            <a:endParaRPr lang="en-IE">
              <a:cs typeface="Calibri"/>
            </a:endParaRPr>
          </a:p>
          <a:p>
            <a:r>
              <a:rPr lang="en-IE"/>
              <a:t>Fire exits</a:t>
            </a:r>
            <a:endParaRPr lang="en-IE">
              <a:cs typeface="Calibri"/>
            </a:endParaRPr>
          </a:p>
          <a:p>
            <a:r>
              <a:rPr lang="en-IE"/>
              <a:t>Toilets</a:t>
            </a:r>
            <a:endParaRPr lang="en-IE">
              <a:cs typeface="Calibri"/>
            </a:endParaRPr>
          </a:p>
          <a:p>
            <a:r>
              <a:rPr lang="en-IE"/>
              <a:t>Questions</a:t>
            </a:r>
            <a:endParaRPr lang="en-IE">
              <a:cs typeface="Calibri"/>
            </a:endParaRPr>
          </a:p>
          <a:p>
            <a:r>
              <a:rPr lang="en-IE"/>
              <a:t>Booklets &amp; notes section</a:t>
            </a:r>
            <a:endParaRPr lang="en-IE">
              <a:cs typeface="Calibri"/>
            </a:endParaRPr>
          </a:p>
          <a:p>
            <a:r>
              <a:rPr lang="en-IE"/>
              <a:t>CP &amp; GDPR</a:t>
            </a:r>
            <a:endParaRPr lang="en-IE">
              <a:cs typeface="Calibri"/>
            </a:endParaRPr>
          </a:p>
          <a:p>
            <a:r>
              <a:rPr lang="en-IE"/>
              <a:t>Break?</a:t>
            </a:r>
            <a:endParaRPr lang="en-IE">
              <a:cs typeface="Calibri"/>
            </a:endParaRPr>
          </a:p>
          <a:p>
            <a:endParaRPr lang="en-IE"/>
          </a:p>
          <a:p>
            <a:r>
              <a:rPr lang="en-IE"/>
              <a:t>Round of introductions</a:t>
            </a:r>
            <a:endParaRPr lang="en-IE">
              <a:cs typeface="Calibri"/>
            </a:endParaRPr>
          </a:p>
          <a:p>
            <a:endParaRPr lang="en-IE">
              <a:cs typeface="Calibri"/>
            </a:endParaRPr>
          </a:p>
          <a:p>
            <a:endParaRPr lang="en-IE">
              <a:cs typeface="Calibri"/>
            </a:endParaRPr>
          </a:p>
        </p:txBody>
      </p:sp>
      <p:sp>
        <p:nvSpPr>
          <p:cNvPr id="4" name="Slide Number Placeholder 3"/>
          <p:cNvSpPr>
            <a:spLocks noGrp="1"/>
          </p:cNvSpPr>
          <p:nvPr>
            <p:ph type="sldNum" sz="quarter" idx="5"/>
          </p:nvPr>
        </p:nvSpPr>
        <p:spPr/>
        <p:txBody>
          <a:bodyPr/>
          <a:lstStyle/>
          <a:p>
            <a:fld id="{6B118224-83B8-4A88-8A8D-7B8BAF3B6DBD}" type="slidenum">
              <a:rPr lang="en-IE" smtClean="0"/>
              <a:t>1</a:t>
            </a:fld>
            <a:endParaRPr lang="en-IE"/>
          </a:p>
        </p:txBody>
      </p:sp>
    </p:spTree>
    <p:extLst>
      <p:ext uri="{BB962C8B-B14F-4D97-AF65-F5344CB8AC3E}">
        <p14:creationId xmlns:p14="http://schemas.microsoft.com/office/powerpoint/2010/main" val="2965587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an everyday moment that we could so often take for granted. It is an everyday ‘loving and caring interaction’ (as cited on the previous slide). </a:t>
            </a:r>
          </a:p>
          <a:p>
            <a:endParaRPr lang="en-US"/>
          </a:p>
          <a:p>
            <a:r>
              <a:rPr lang="en-US"/>
              <a:t>Q) What is this child learning in this moment? Or how might it feel to </a:t>
            </a:r>
            <a:r>
              <a:rPr lang="en-US" u="sng"/>
              <a:t>be</a:t>
            </a:r>
            <a:r>
              <a:rPr lang="en-US"/>
              <a:t> this child, in this moment?</a:t>
            </a:r>
          </a:p>
          <a:p>
            <a:endParaRPr lang="en-US">
              <a:cs typeface="Calibri"/>
            </a:endParaRPr>
          </a:p>
          <a:p>
            <a:r>
              <a:rPr lang="en-US">
                <a:cs typeface="Calibri"/>
              </a:rPr>
              <a:t>                                                                                           *Ask the group*</a:t>
            </a:r>
          </a:p>
          <a:p>
            <a:endParaRPr lang="en-US"/>
          </a:p>
          <a:p>
            <a:pPr marL="171450" indent="-171450">
              <a:buFont typeface="Arial" panose="020B0604020202020204" pitchFamily="34" charset="0"/>
              <a:buChar char="•"/>
            </a:pPr>
            <a:r>
              <a:rPr lang="en-US"/>
              <a:t>I have a voice and I have lots of things to say</a:t>
            </a:r>
          </a:p>
          <a:p>
            <a:pPr marL="171450" indent="-171450">
              <a:buFont typeface="Arial" panose="020B0604020202020204" pitchFamily="34" charset="0"/>
              <a:buChar char="•"/>
            </a:pPr>
            <a:r>
              <a:rPr lang="en-US"/>
              <a:t>I deserve to be listened to and to be heard</a:t>
            </a:r>
          </a:p>
          <a:p>
            <a:pPr marL="171450" indent="-171450">
              <a:buFont typeface="Arial" panose="020B0604020202020204" pitchFamily="34" charset="0"/>
              <a:buChar char="•"/>
            </a:pPr>
            <a:r>
              <a:rPr lang="en-US"/>
              <a:t>I am an interesting conversation partner</a:t>
            </a:r>
          </a:p>
          <a:p>
            <a:pPr marL="171450" indent="-171450">
              <a:buFont typeface="Arial" panose="020B0604020202020204" pitchFamily="34" charset="0"/>
              <a:buChar char="•"/>
            </a:pPr>
            <a:r>
              <a:rPr lang="en-US"/>
              <a:t>I am worthy of the time and attention of other people </a:t>
            </a:r>
          </a:p>
          <a:p>
            <a:pPr marL="171450" indent="-171450">
              <a:buFont typeface="Arial" panose="020B0604020202020204" pitchFamily="34" charset="0"/>
              <a:buChar char="•"/>
            </a:pPr>
            <a:r>
              <a:rPr lang="en-US"/>
              <a:t>I am important</a:t>
            </a:r>
            <a:endParaRPr lang="en-IE"/>
          </a:p>
          <a:p>
            <a:endParaRPr lang="en-US"/>
          </a:p>
          <a:p>
            <a:pPr>
              <a:buFont typeface="Arial" panose="020B0604020202020204" pitchFamily="34" charset="0"/>
            </a:pPr>
            <a:r>
              <a:rPr lang="en-US"/>
              <a:t>These are all things that are beginning to lay the foundation of self esteem, security and being loved. </a:t>
            </a:r>
            <a:endParaRPr lang="en-IE">
              <a:cs typeface="Calibri"/>
            </a:endParaRPr>
          </a:p>
        </p:txBody>
      </p:sp>
      <p:sp>
        <p:nvSpPr>
          <p:cNvPr id="4" name="Slide Number Placeholder 3"/>
          <p:cNvSpPr>
            <a:spLocks noGrp="1"/>
          </p:cNvSpPr>
          <p:nvPr>
            <p:ph type="sldNum" sz="quarter" idx="5"/>
          </p:nvPr>
        </p:nvSpPr>
        <p:spPr/>
        <p:txBody>
          <a:bodyPr/>
          <a:lstStyle/>
          <a:p>
            <a:fld id="{6B118224-83B8-4A88-8A8D-7B8BAF3B6DBD}" type="slidenum">
              <a:rPr lang="en-IE" smtClean="0"/>
              <a:t>10</a:t>
            </a:fld>
            <a:endParaRPr lang="en-IE"/>
          </a:p>
        </p:txBody>
      </p:sp>
    </p:spTree>
    <p:extLst>
      <p:ext uri="{BB962C8B-B14F-4D97-AF65-F5344CB8AC3E}">
        <p14:creationId xmlns:p14="http://schemas.microsoft.com/office/powerpoint/2010/main" val="372568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a:t>Communication is more successful if their brainwaves are in synchrony. </a:t>
            </a:r>
            <a:r>
              <a:rPr lang="en-US"/>
              <a:t> </a:t>
            </a:r>
          </a:p>
          <a:p>
            <a:pPr algn="ctr"/>
            <a:r>
              <a:rPr lang="en-US" i="1"/>
              <a:t> </a:t>
            </a:r>
            <a:r>
              <a:rPr lang="en-US"/>
              <a:t> </a:t>
            </a:r>
            <a:endParaRPr lang="en-US">
              <a:cs typeface="Calibri"/>
            </a:endParaRPr>
          </a:p>
          <a:p>
            <a:pPr algn="ctr"/>
            <a:r>
              <a:rPr lang="en-US" i="1"/>
              <a:t>A study done by the University of Cambridge observed babies brain waves while watching videos of adult singing a nursery rhyme. Brain waves were more in sync when mutual gaze was shared. </a:t>
            </a:r>
            <a:r>
              <a:rPr lang="en-US"/>
              <a:t> </a:t>
            </a:r>
            <a:endParaRPr lang="en-US">
              <a:cs typeface="Calibri"/>
            </a:endParaRPr>
          </a:p>
          <a:p>
            <a:pPr algn="ctr"/>
            <a:r>
              <a:rPr lang="en-US" i="1"/>
              <a:t>Researchers then observed the babies while in the room with adult room singing; in real life shared gaze…..BW were in sync even more. </a:t>
            </a:r>
            <a:r>
              <a:rPr lang="en-US"/>
              <a:t> </a:t>
            </a:r>
            <a:endParaRPr lang="en-US">
              <a:cs typeface="Calibri"/>
            </a:endParaRPr>
          </a:p>
          <a:p>
            <a:pPr algn="ctr"/>
            <a:r>
              <a:rPr lang="en-US" i="1"/>
              <a:t> </a:t>
            </a:r>
            <a:r>
              <a:rPr lang="en-US"/>
              <a:t> </a:t>
            </a:r>
            <a:endParaRPr lang="en-US">
              <a:cs typeface="Calibri"/>
            </a:endParaRPr>
          </a:p>
          <a:p>
            <a:pPr algn="ctr"/>
            <a:r>
              <a:rPr lang="en-US" i="1"/>
              <a:t>Interestingly, the greatest </a:t>
            </a:r>
            <a:r>
              <a:rPr lang="en-US" i="1" err="1"/>
              <a:t>synchronising</a:t>
            </a:r>
            <a:r>
              <a:rPr lang="en-US" i="1"/>
              <a:t> effect occurred when the adults' head was turned away but her eyes still looked directly at the infant. The researchers say this may be because such a gaze appears highly deliberate, and so provides a stronger signal to the infant that the adult intends to communicate with her. </a:t>
            </a:r>
            <a:r>
              <a:rPr lang="en-US"/>
              <a:t> </a:t>
            </a:r>
            <a:endParaRPr lang="en-US">
              <a:cs typeface="Calibri"/>
            </a:endParaRPr>
          </a:p>
          <a:p>
            <a:r>
              <a:rPr lang="en-US" b="1"/>
              <a:t> </a:t>
            </a:r>
            <a:endParaRPr lang="en-US"/>
          </a:p>
        </p:txBody>
      </p:sp>
      <p:sp>
        <p:nvSpPr>
          <p:cNvPr id="4" name="Slide Number Placeholder 3"/>
          <p:cNvSpPr>
            <a:spLocks noGrp="1"/>
          </p:cNvSpPr>
          <p:nvPr>
            <p:ph type="sldNum" sz="quarter" idx="5"/>
          </p:nvPr>
        </p:nvSpPr>
        <p:spPr/>
        <p:txBody>
          <a:bodyPr/>
          <a:lstStyle/>
          <a:p>
            <a:fld id="{6B118224-83B8-4A88-8A8D-7B8BAF3B6DBD}" type="slidenum">
              <a:rPr lang="en-IE" smtClean="0"/>
              <a:t>11</a:t>
            </a:fld>
            <a:endParaRPr lang="en-IE"/>
          </a:p>
        </p:txBody>
      </p:sp>
    </p:spTree>
    <p:extLst>
      <p:ext uri="{BB962C8B-B14F-4D97-AF65-F5344CB8AC3E}">
        <p14:creationId xmlns:p14="http://schemas.microsoft.com/office/powerpoint/2010/main" val="2823099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This may all sound a little overwhelming.....omg I need to build my babies brain and make them secure and do it all now.........Before we go any further….we’ve got some really big news!!! Its pretty huge news actually, and we’re hoping you’re going to take it very seriously. </a:t>
            </a:r>
          </a:p>
          <a:p>
            <a:endParaRPr lang="en-IE"/>
          </a:p>
          <a:p>
            <a:r>
              <a:rPr lang="en-IE"/>
              <a:t>Get your pens and pencils at the ready and note this down….</a:t>
            </a:r>
            <a:endParaRPr lang="en-IE">
              <a:cs typeface="Calibri"/>
            </a:endParaRPr>
          </a:p>
          <a:p>
            <a:endParaRPr lang="en-IE"/>
          </a:p>
          <a:p>
            <a:r>
              <a:rPr lang="en-IE"/>
              <a:t>YOU</a:t>
            </a:r>
            <a:endParaRPr lang="en-IE">
              <a:cs typeface="Calibri"/>
            </a:endParaRPr>
          </a:p>
          <a:p>
            <a:r>
              <a:rPr lang="en-IE"/>
              <a:t>ARE </a:t>
            </a:r>
          </a:p>
          <a:p>
            <a:r>
              <a:rPr lang="en-IE"/>
              <a:t>ENOUGH! (just the way you are, you as your imperfectly perfect self)</a:t>
            </a:r>
            <a:endParaRPr lang="en-IE">
              <a:cs typeface="Calibri"/>
            </a:endParaRPr>
          </a:p>
          <a:p>
            <a:endParaRPr lang="en-IE"/>
          </a:p>
          <a:p>
            <a:r>
              <a:rPr lang="en-IE"/>
              <a:t>This may be news to you, so much of what you are already doing is having huge impacts on your little ones. When relationships are ‘good enough’, that is when children go on to develop healthily socially and emotionally. Relationships are at the heart of building strong brain foundations for mental health. </a:t>
            </a:r>
            <a:endParaRPr lang="en-IE">
              <a:cs typeface="Calibri"/>
            </a:endParaRPr>
          </a:p>
          <a:p>
            <a:endParaRPr lang="en-IE"/>
          </a:p>
          <a:p>
            <a:r>
              <a:rPr lang="en-IE"/>
              <a:t>In fact, some things you do every day, is actually changing the structure and physical formation of your babies' brains. And we will look at these things you may already be doing through this workshop.</a:t>
            </a:r>
          </a:p>
          <a:p>
            <a:endParaRPr lang="en-IE"/>
          </a:p>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12</a:t>
            </a:fld>
            <a:endParaRPr lang="en-IE"/>
          </a:p>
        </p:txBody>
      </p:sp>
    </p:spTree>
    <p:extLst>
      <p:ext uri="{BB962C8B-B14F-4D97-AF65-F5344CB8AC3E}">
        <p14:creationId xmlns:p14="http://schemas.microsoft.com/office/powerpoint/2010/main" val="3703125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 enough for your baby, the research shows that we do not need to be perfect! </a:t>
            </a:r>
            <a:endParaRPr lang="en-US">
              <a:cs typeface="Calibri"/>
            </a:endParaRPr>
          </a:p>
          <a:p>
            <a:endParaRPr lang="en-US"/>
          </a:p>
          <a:p>
            <a:endParaRPr lang="en-US">
              <a:cs typeface="Calibri"/>
            </a:endParaRPr>
          </a:p>
          <a:p>
            <a:r>
              <a:rPr lang="en-US">
                <a:cs typeface="Calibri"/>
              </a:rPr>
              <a:t>PAUSE!</a:t>
            </a:r>
          </a:p>
          <a:p>
            <a:endParaRPr lang="en-US">
              <a:cs typeface="Calibri"/>
            </a:endParaRPr>
          </a:p>
        </p:txBody>
      </p:sp>
      <p:sp>
        <p:nvSpPr>
          <p:cNvPr id="4" name="Slide Number Placeholder 3"/>
          <p:cNvSpPr>
            <a:spLocks noGrp="1"/>
          </p:cNvSpPr>
          <p:nvPr>
            <p:ph type="sldNum" sz="quarter" idx="5"/>
          </p:nvPr>
        </p:nvSpPr>
        <p:spPr/>
        <p:txBody>
          <a:bodyPr/>
          <a:lstStyle/>
          <a:p>
            <a:fld id="{6B118224-83B8-4A88-8A8D-7B8BAF3B6DBD}" type="slidenum">
              <a:rPr lang="en-IE" smtClean="0"/>
              <a:t>13</a:t>
            </a:fld>
            <a:endParaRPr lang="en-IE"/>
          </a:p>
        </p:txBody>
      </p:sp>
    </p:spTree>
    <p:extLst>
      <p:ext uri="{BB962C8B-B14F-4D97-AF65-F5344CB8AC3E}">
        <p14:creationId xmlns:p14="http://schemas.microsoft.com/office/powerpoint/2010/main" val="3347595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more families I work with or mothers I speak to, the more I hear that, this dramatic moment with warm fuzzy feelings and a deep intimate bond, and glitter falling from the sky......DOESNT ALWAYS happen!!!!</a:t>
            </a:r>
          </a:p>
          <a:p>
            <a:endParaRPr lang="en-US">
              <a:cs typeface="Calibri"/>
            </a:endParaRPr>
          </a:p>
          <a:p>
            <a:r>
              <a:rPr lang="en-US">
                <a:cs typeface="Calibri"/>
              </a:rPr>
              <a:t>Your body has just cooked a human for 9-10 months and has just given birth to it. Its exhausted and probably sore and </a:t>
            </a:r>
            <a:r>
              <a:rPr lang="en-US" err="1">
                <a:cs typeface="Calibri"/>
              </a:rPr>
              <a:t>youre</a:t>
            </a:r>
            <a:r>
              <a:rPr lang="en-US">
                <a:cs typeface="Calibri"/>
              </a:rPr>
              <a:t> dealing with hormones and emotions.</a:t>
            </a:r>
          </a:p>
          <a:p>
            <a:endParaRPr lang="en-US">
              <a:cs typeface="Calibri"/>
            </a:endParaRPr>
          </a:p>
          <a:p>
            <a:r>
              <a:rPr lang="en-US">
                <a:cs typeface="Calibri"/>
              </a:rPr>
              <a:t>For some people, this lovely bonding moment does happen, but more often then not, its takes time to get to know your baby, time to feel connected. AND THAT IS OK! </a:t>
            </a:r>
          </a:p>
        </p:txBody>
      </p:sp>
      <p:sp>
        <p:nvSpPr>
          <p:cNvPr id="4" name="Slide Number Placeholder 3"/>
          <p:cNvSpPr>
            <a:spLocks noGrp="1"/>
          </p:cNvSpPr>
          <p:nvPr>
            <p:ph type="sldNum" sz="quarter" idx="5"/>
          </p:nvPr>
        </p:nvSpPr>
        <p:spPr/>
        <p:txBody>
          <a:bodyPr/>
          <a:lstStyle/>
          <a:p>
            <a:fld id="{6B118224-83B8-4A88-8A8D-7B8BAF3B6DBD}" type="slidenum">
              <a:rPr lang="en-IE" smtClean="0"/>
              <a:t>14</a:t>
            </a:fld>
            <a:endParaRPr lang="en-IE"/>
          </a:p>
        </p:txBody>
      </p:sp>
    </p:spTree>
    <p:extLst>
      <p:ext uri="{BB962C8B-B14F-4D97-AF65-F5344CB8AC3E}">
        <p14:creationId xmlns:p14="http://schemas.microsoft.com/office/powerpoint/2010/main" val="30674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So the big news that YOU are enough, is why we will not be giving you any new tools. We want you to have a dig around your toolbox and see the things you may already do that is helping support and nourish your baby/child and your relationship with them. </a:t>
            </a:r>
          </a:p>
          <a:p>
            <a:endParaRPr lang="en-IE"/>
          </a:p>
          <a:p>
            <a:endParaRPr lang="en-IE"/>
          </a:p>
          <a:p>
            <a:r>
              <a:rPr lang="en-IE"/>
              <a:t>We’re going to talk about ; </a:t>
            </a:r>
            <a:endParaRPr lang="en-IE">
              <a:cs typeface="Calibri"/>
            </a:endParaRPr>
          </a:p>
          <a:p>
            <a:endParaRPr lang="en-IE">
              <a:cs typeface="Calibri"/>
            </a:endParaRPr>
          </a:p>
          <a:p>
            <a:endParaRPr lang="en-IE"/>
          </a:p>
          <a:p>
            <a:r>
              <a:rPr lang="en-IE"/>
              <a:t>Skin to Skin and the importance of touch - its first thing that forms in utero and first of the senses etc.</a:t>
            </a:r>
            <a:endParaRPr lang="en-IE">
              <a:cs typeface="Calibri"/>
            </a:endParaRPr>
          </a:p>
          <a:p>
            <a:endParaRPr lang="en-IE">
              <a:cs typeface="Calibri"/>
            </a:endParaRPr>
          </a:p>
          <a:p>
            <a:r>
              <a:rPr lang="en-IE" err="1">
                <a:cs typeface="Calibri"/>
              </a:rPr>
              <a:t>Attunement</a:t>
            </a:r>
            <a:r>
              <a:rPr lang="en-IE">
                <a:cs typeface="Calibri"/>
              </a:rPr>
              <a:t> and how we can read our babies signals and cues</a:t>
            </a:r>
          </a:p>
          <a:p>
            <a:endParaRPr lang="en-IE">
              <a:cs typeface="Calibri"/>
            </a:endParaRPr>
          </a:p>
          <a:p>
            <a:r>
              <a:rPr lang="en-IE">
                <a:cs typeface="Calibri"/>
              </a:rPr>
              <a:t>Rupture and repair, and how day to day there can be a rupture in your relationships, but how repairing these ruptures can actually </a:t>
            </a:r>
            <a:r>
              <a:rPr lang="en-IE" err="1">
                <a:cs typeface="Calibri"/>
              </a:rPr>
              <a:t>strenghthen</a:t>
            </a:r>
            <a:r>
              <a:rPr lang="en-IE">
                <a:cs typeface="Calibri"/>
              </a:rPr>
              <a:t> your connection</a:t>
            </a:r>
          </a:p>
          <a:p>
            <a:endParaRPr lang="en-IE">
              <a:cs typeface="Calibri"/>
            </a:endParaRPr>
          </a:p>
          <a:p>
            <a:r>
              <a:rPr lang="en-IE">
                <a:cs typeface="Calibri"/>
              </a:rPr>
              <a:t>Were going to unpack the secret powers of play </a:t>
            </a:r>
          </a:p>
          <a:p>
            <a:endParaRPr lang="en-IE">
              <a:cs typeface="Calibri"/>
            </a:endParaRPr>
          </a:p>
          <a:p>
            <a:r>
              <a:rPr lang="en-IE">
                <a:cs typeface="Calibri"/>
              </a:rPr>
              <a:t>Were going to look at serve and return and the metaphorical game of tennis we play with our children.</a:t>
            </a:r>
          </a:p>
          <a:p>
            <a:endParaRPr lang="en-IE">
              <a:cs typeface="Calibri"/>
            </a:endParaRPr>
          </a:p>
          <a:p>
            <a:r>
              <a:rPr lang="en-IE">
                <a:cs typeface="Calibri"/>
              </a:rPr>
              <a:t>And lastly we will discuss the concept of 'being with' and when sometimes the best thing to do is not to do.</a:t>
            </a:r>
          </a:p>
          <a:p>
            <a:endParaRPr lang="en-IE">
              <a:cs typeface="Calibri"/>
            </a:endParaRPr>
          </a:p>
          <a:p>
            <a:endParaRPr lang="en-IE">
              <a:cs typeface="Calibri"/>
            </a:endParaRPr>
          </a:p>
          <a:p>
            <a:endParaRPr lang="en-IE"/>
          </a:p>
          <a:p>
            <a:endParaRPr lang="en-IE"/>
          </a:p>
          <a:p>
            <a:endParaRPr lang="en-IE"/>
          </a:p>
          <a:p>
            <a:endParaRPr lang="en-IE"/>
          </a:p>
          <a:p>
            <a:endParaRPr lang="en-IE"/>
          </a:p>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15</a:t>
            </a:fld>
            <a:endParaRPr lang="en-IE"/>
          </a:p>
        </p:txBody>
      </p:sp>
    </p:spTree>
    <p:extLst>
      <p:ext uri="{BB962C8B-B14F-4D97-AF65-F5344CB8AC3E}">
        <p14:creationId xmlns:p14="http://schemas.microsoft.com/office/powerpoint/2010/main" val="396352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Thise</a:t>
            </a:r>
            <a:r>
              <a:rPr lang="en-US">
                <a:cs typeface="Calibri"/>
              </a:rPr>
              <a:t> piece of viewing is just an example, of how something simple like putting your baby on your skin, can do so much! The magic power of touch!</a:t>
            </a:r>
          </a:p>
          <a:p>
            <a:endParaRPr lang="en-US"/>
          </a:p>
          <a:p>
            <a:r>
              <a:rPr lang="en-US"/>
              <a:t>Q) What might it feel like to be that baby – so fresh and new to the world – and to be placed on the chest of the person whose heartbeat is so very familiar to you? </a:t>
            </a:r>
            <a:endParaRPr lang="en-US">
              <a:cs typeface="Calibri"/>
            </a:endParaRPr>
          </a:p>
          <a:p>
            <a:pPr marL="0" indent="0">
              <a:buFontTx/>
              <a:buNone/>
            </a:pPr>
            <a:endParaRPr lang="en-US">
              <a:cs typeface="Calibri"/>
            </a:endParaRPr>
          </a:p>
          <a:p>
            <a:r>
              <a:rPr lang="en-US">
                <a:cs typeface="Calibri"/>
              </a:rPr>
              <a:t>                                                                                         *Ask the group*</a:t>
            </a:r>
          </a:p>
          <a:p>
            <a:endParaRPr lang="en-US"/>
          </a:p>
          <a:p>
            <a:pPr marL="171450" indent="-171450">
              <a:buFont typeface="Arial" panose="020B0604020202020204" pitchFamily="34" charset="0"/>
              <a:buChar char="•"/>
            </a:pPr>
            <a:r>
              <a:rPr lang="en-US"/>
              <a:t>The world is so big and so vast. It feels so different to everything that I am used to. But this heartbeat is familiar. This voice is so familiar. </a:t>
            </a:r>
          </a:p>
          <a:p>
            <a:pPr marL="171450" indent="-171450">
              <a:buFont typeface="Arial" panose="020B0604020202020204" pitchFamily="34" charset="0"/>
              <a:buChar char="•"/>
            </a:pPr>
            <a:r>
              <a:rPr lang="en-US"/>
              <a:t>“I am safe, and I am loved”. </a:t>
            </a:r>
          </a:p>
          <a:p>
            <a:pPr marL="171450" indent="-171450">
              <a:buFont typeface="Arial" panose="020B0604020202020204" pitchFamily="34" charset="0"/>
              <a:buChar char="•"/>
            </a:pPr>
            <a:endParaRPr lang="en-US">
              <a:cs typeface="Calibri"/>
            </a:endParaRPr>
          </a:p>
          <a:p>
            <a:r>
              <a:rPr lang="en-US">
                <a:cs typeface="Calibri"/>
              </a:rPr>
              <a:t>And again, we go back to things we can do in everyday life, that have a huge impact on building our babies from head to toe. </a:t>
            </a:r>
          </a:p>
          <a:p>
            <a:endParaRPr lang="en-US">
              <a:cs typeface="Calibri"/>
            </a:endParaRPr>
          </a:p>
          <a:p>
            <a:r>
              <a:rPr lang="en-US">
                <a:cs typeface="Calibri"/>
              </a:rPr>
              <a:t>I am safe, I am loved, I am important.</a:t>
            </a:r>
          </a:p>
        </p:txBody>
      </p:sp>
      <p:sp>
        <p:nvSpPr>
          <p:cNvPr id="4" name="Slide Number Placeholder 3"/>
          <p:cNvSpPr>
            <a:spLocks noGrp="1"/>
          </p:cNvSpPr>
          <p:nvPr>
            <p:ph type="sldNum" sz="quarter" idx="5"/>
          </p:nvPr>
        </p:nvSpPr>
        <p:spPr/>
        <p:txBody>
          <a:bodyPr/>
          <a:lstStyle/>
          <a:p>
            <a:fld id="{6B118224-83B8-4A88-8A8D-7B8BAF3B6DBD}" type="slidenum">
              <a:rPr lang="en-IE" smtClean="0"/>
              <a:t>16</a:t>
            </a:fld>
            <a:endParaRPr lang="en-IE"/>
          </a:p>
        </p:txBody>
      </p:sp>
    </p:spTree>
    <p:extLst>
      <p:ext uri="{BB962C8B-B14F-4D97-AF65-F5344CB8AC3E}">
        <p14:creationId xmlns:p14="http://schemas.microsoft.com/office/powerpoint/2010/main" val="369018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22222"/>
              </a:solidFill>
              <a:effectLst/>
              <a:latin typeface="museo-slab"/>
            </a:endParaRPr>
          </a:p>
          <a:p>
            <a:pPr marL="228600" marR="0" lvl="0" indent="-228600" algn="l" defTabSz="914400" rtl="0" eaLnBrk="1" fontAlgn="auto" latinLnBrk="0" hangingPunct="1">
              <a:lnSpc>
                <a:spcPct val="100000"/>
              </a:lnSpc>
              <a:spcBef>
                <a:spcPts val="0"/>
              </a:spcBef>
              <a:spcAft>
                <a:spcPts val="0"/>
              </a:spcAft>
              <a:buClrTx/>
              <a:buSzTx/>
              <a:buAutoNum type="arabicPeriod"/>
              <a:tabLst/>
              <a:defRPr/>
            </a:pPr>
            <a:endParaRPr lang="en-US" b="0" i="0">
              <a:solidFill>
                <a:srgbClr val="000000"/>
              </a:solidFill>
              <a:effectLst/>
              <a:latin typeface="Calibri Light" panose="020F0302020204030204"/>
              <a:cs typeface="Calibri Light" panose="020F0302020204030204"/>
            </a:endParaRPr>
          </a:p>
          <a:p>
            <a:pPr marR="0" lvl="0" algn="l" defTabSz="914400" rtl="0" eaLnBrk="1" fontAlgn="auto" latinLnBrk="0" hangingPunct="1">
              <a:lnSpc>
                <a:spcPct val="100000"/>
              </a:lnSpc>
              <a:spcBef>
                <a:spcPts val="0"/>
              </a:spcBef>
              <a:spcAft>
                <a:spcPts val="0"/>
              </a:spcAft>
              <a:buClrTx/>
              <a:buSzTx/>
              <a:tabLst/>
              <a:defRPr/>
            </a:pPr>
            <a:endParaRPr lang="en-US" b="0" i="0">
              <a:solidFill>
                <a:srgbClr val="000000"/>
              </a:solidFill>
              <a:effectLst/>
              <a:latin typeface="Calibri Light" panose="020F0302020204030204"/>
              <a:cs typeface="Calibri Light" panose="020F0302020204030204"/>
            </a:endParaRPr>
          </a:p>
          <a:p>
            <a:r>
              <a:rPr lang="en-IE"/>
              <a:t>- So as we spoke about earlier, attachment and bonding isn't always automatic/innate or easy. Sharing touch be it skin to skin or massage or stroking your babies hand while feeding, it all supports the growth of attachment.</a:t>
            </a:r>
            <a:endParaRPr lang="en-IE">
              <a:cs typeface="Calibri" panose="020F0502020204030204"/>
            </a:endParaRPr>
          </a:p>
          <a:p>
            <a:endParaRPr lang="en-IE">
              <a:cs typeface="Calibri" panose="020F0502020204030204"/>
            </a:endParaRPr>
          </a:p>
          <a:p>
            <a:r>
              <a:rPr lang="en-IE">
                <a:cs typeface="Calibri" panose="020F0502020204030204"/>
              </a:rPr>
              <a:t>- Studies have shown that i</a:t>
            </a:r>
            <a:r>
              <a:rPr lang="en-IE"/>
              <a:t>nfants who experience more physical contact with caregivers demonstrate increased mental/cognitive development in the first six months of life compared to young children who receive limited physical interaction</a:t>
            </a:r>
            <a:endParaRPr lang="en-IE">
              <a:cs typeface="Calibri"/>
            </a:endParaRPr>
          </a:p>
          <a:p>
            <a:endParaRPr lang="en-IE">
              <a:cs typeface="Calibri"/>
            </a:endParaRPr>
          </a:p>
          <a:p>
            <a:r>
              <a:rPr lang="en-IE">
                <a:cs typeface="Calibri"/>
              </a:rPr>
              <a:t>- Research has also proven that infants who receive more affection and touch, are less stressed and anxious when they are adults. </a:t>
            </a:r>
          </a:p>
          <a:p>
            <a:endParaRPr lang="en-IE">
              <a:cs typeface="Calibri"/>
            </a:endParaRPr>
          </a:p>
          <a:p>
            <a:r>
              <a:rPr lang="en-IE"/>
              <a:t>- Oxytocin is a hormone that is being research for treatments for depression and anxiety as it provides a calming effect.</a:t>
            </a:r>
            <a:endParaRPr lang="en-IE">
              <a:cs typeface="Calibri"/>
            </a:endParaRPr>
          </a:p>
          <a:p>
            <a:endParaRPr lang="en-IE">
              <a:cs typeface="Calibri"/>
            </a:endParaRPr>
          </a:p>
          <a:p>
            <a:r>
              <a:rPr lang="en-IE">
                <a:cs typeface="Calibri"/>
              </a:rPr>
              <a:t>- Containment provides a sense of containment which can also support babies to feel safe and secure.</a:t>
            </a:r>
          </a:p>
          <a:p>
            <a:endParaRPr lang="en-IE">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B118224-83B8-4A88-8A8D-7B8BAF3B6DBD}" type="slidenum">
              <a:rPr lang="en-IE" smtClean="0"/>
              <a:t>17</a:t>
            </a:fld>
            <a:endParaRPr lang="en-IE"/>
          </a:p>
        </p:txBody>
      </p:sp>
    </p:spTree>
    <p:extLst>
      <p:ext uri="{BB962C8B-B14F-4D97-AF65-F5344CB8AC3E}">
        <p14:creationId xmlns:p14="http://schemas.microsoft.com/office/powerpoint/2010/main" val="324646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ASK: Ask group to identify the % of the time they believe that they need to be ‘tuned in’ to babies needs? The % of the time they believe that they need to ‘get it right’. </a:t>
            </a:r>
          </a:p>
          <a:p>
            <a:endParaRPr lang="en-US" b="0" i="1"/>
          </a:p>
          <a:p>
            <a:r>
              <a:rPr lang="en-US" b="0" i="0"/>
              <a:t>The research shows that </a:t>
            </a:r>
            <a:r>
              <a:rPr lang="en-US" b="1" i="0"/>
              <a:t>30% is what constitutes for ‘good enough’ </a:t>
            </a:r>
            <a:r>
              <a:rPr lang="en-US" b="0" i="0"/>
              <a:t>(when the group have had a chance to respond, comment on the reassuring nature of 30% being ‘good enough’ – comment on the fact that there’s possibly a collective sense of relief in the room). Being attuned to our baby helps them to form templates in their mind that the world is a good place to be, filled with people who love and care for them. They learn that they are worthy of love, and that people are trustworthy. </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202124"/>
                </a:solidFill>
                <a:effectLst/>
                <a:latin typeface="arial" panose="020B0604020202020204" pitchFamily="34" charset="0"/>
              </a:rPr>
              <a:t>Attunement is the parental ability to be responsive to child signals, understand them, and respond appropriately, while adjusting to the child's needs. You know your baby best. Likely more than anyone else in the world. Think about it like being ‘tuned into your babies channel’. However, attunement is also a little like a dance – there are inevitably going to be missteps and fumbles.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r>
              <a:rPr lang="en-US" b="0"/>
              <a:t>Dance analogy: at first, when you're learning to dance with a new partner, there are missteps and fumbles. It is awkward and messy. You stand on their toes and vice versa. But eventually, you come to learn one another's rhythm. You slowly begin to synchronize movements. There are always going to be moments when you fall out of time with each other, or the music, or step on one another's toes, but you come to know your partner so well, and you know the music so well, that it becomes easier and easier for you to get back into synchrony, and so, the dance continues.. with the audience having barely even noticed the misstep. This is attunement. </a:t>
            </a:r>
          </a:p>
          <a:p>
            <a:endParaRPr lang="en-US" b="1"/>
          </a:p>
          <a:p>
            <a:r>
              <a:rPr lang="en-US" b="0" i="1"/>
              <a:t>DO: Do a dance for the group! (comment on the fumbling at the beginning, the gradual finding of pace and rhythm, how you eventually get quicker and how sometimes, something else distracts you from one another and you fall out of time, or miss a step.. It is not the </a:t>
            </a:r>
            <a:r>
              <a:rPr lang="en-US" b="0" i="1" err="1"/>
              <a:t>mistep</a:t>
            </a:r>
            <a:r>
              <a:rPr lang="en-US" b="0" i="1"/>
              <a:t> that counts.. It is the rebalancing that matters.. Getting back into time is what is important. Ruptures happen. It’s inevitable. It’s the repairs that count – 30% synchrony is good enough). </a:t>
            </a:r>
            <a:endParaRPr lang="en-US" b="1" i="1"/>
          </a:p>
          <a:p>
            <a:endParaRPr lang="en-US"/>
          </a:p>
          <a:p>
            <a:r>
              <a:rPr lang="en-US"/>
              <a:t>Attunement might look like an adult hearing a baby cry, and knowing from the way that they are arching their back, that they need to be burped. In adult relationships, attunement might be an adult who notices a difference in their friends usual body language, and asks them if they are ok. </a:t>
            </a:r>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18</a:t>
            </a:fld>
            <a:endParaRPr lang="en-IE"/>
          </a:p>
        </p:txBody>
      </p:sp>
    </p:spTree>
    <p:extLst>
      <p:ext uri="{BB962C8B-B14F-4D97-AF65-F5344CB8AC3E}">
        <p14:creationId xmlns:p14="http://schemas.microsoft.com/office/powerpoint/2010/main" val="4016318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video can be a little distressing to watch, so mind yourself in that. We want to take this moment to demonstrate just how tuned into us our babies can be – they already understand so many social and emotional cues. When it comes to infant mental health, think about relationships are being one of the most fundamental building blocks. The mundane, everyday moments, between caregiver and child, that are repeated over and over again, are the foundations of IMH. Take a look at this mother and baby scene… </a:t>
            </a:r>
          </a:p>
          <a:p>
            <a:endParaRPr lang="en-US"/>
          </a:p>
          <a:p>
            <a:pPr>
              <a:defRPr/>
            </a:pPr>
            <a:r>
              <a:rPr lang="en-US">
                <a:cs typeface="Calibri" panose="020F0502020204030204"/>
              </a:rPr>
              <a:t>PLAY VIDEO</a:t>
            </a:r>
          </a:p>
          <a:p>
            <a:pPr>
              <a:defRPr/>
            </a:pPr>
            <a:endParaRPr lang="en-US">
              <a:cs typeface="Calibri" panose="020F0502020204030204"/>
            </a:endParaRPr>
          </a:p>
          <a:p>
            <a:pPr>
              <a:defRPr/>
            </a:pPr>
            <a:r>
              <a:rPr lang="en-US">
                <a:cs typeface="Calibri" panose="020F0502020204030204"/>
              </a:rPr>
              <a:t>Ask group for thoughts and feedback. Was there anything there that surprised you?</a:t>
            </a:r>
            <a:endParaRPr lang="en-US"/>
          </a:p>
          <a:p>
            <a:pPr>
              <a:defRPr/>
            </a:pPr>
            <a:endParaRPr lang="en-US"/>
          </a:p>
          <a:p>
            <a:pPr>
              <a:defRPr/>
            </a:pPr>
            <a:r>
              <a:rPr lang="en-US" b="0" i="0">
                <a:solidFill>
                  <a:srgbClr val="393C43"/>
                </a:solidFill>
                <a:effectLst/>
                <a:latin typeface="Poppins"/>
              </a:rPr>
              <a:t>Being sensitive to your baby’s signals and responding to their needs enables your baby’s brain connections to form. This gives them a lifelong capacity for resilience against stress. In turn, this leads children to make sense of their emotions,</a:t>
            </a:r>
            <a:r>
              <a:rPr lang="en-US">
                <a:solidFill>
                  <a:srgbClr val="393C43"/>
                </a:solidFill>
                <a:latin typeface="Poppins"/>
              </a:rPr>
              <a:t> </a:t>
            </a:r>
            <a:r>
              <a:rPr lang="en-US" b="0" i="0">
                <a:solidFill>
                  <a:srgbClr val="393C43"/>
                </a:solidFill>
                <a:effectLst/>
                <a:latin typeface="Poppins"/>
              </a:rPr>
              <a:t> learn to understand the world around them and feel secure in the relationships they have.</a:t>
            </a:r>
            <a:endParaRPr lang="en-US"/>
          </a:p>
          <a:p>
            <a:endParaRPr lang="en-US"/>
          </a:p>
          <a:p>
            <a:r>
              <a:rPr lang="en-US"/>
              <a:t>BUT!!!!! Sitting and sharing gaze with your baby for long periods of time, is not always practical or necessary. And things will need to be done around the home, getting bottles/meals ready for example. If your baby becomes upset you are not available in that moment, take some time when you </a:t>
            </a:r>
            <a:r>
              <a:rPr lang="en-US" u="sng"/>
              <a:t>are</a:t>
            </a:r>
            <a:r>
              <a:rPr lang="en-US"/>
              <a:t> available to make the repair, "Sorry I wasn’t paying you attention, but I'm here now". Ruptures happen, but it’s the repairs that count. </a:t>
            </a:r>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19</a:t>
            </a:fld>
            <a:endParaRPr lang="en-IE"/>
          </a:p>
        </p:txBody>
      </p:sp>
    </p:spTree>
    <p:extLst>
      <p:ext uri="{BB962C8B-B14F-4D97-AF65-F5344CB8AC3E}">
        <p14:creationId xmlns:p14="http://schemas.microsoft.com/office/powerpoint/2010/main" val="246046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As parents or parents to be, you can so often spend much of your time and energy looking after and taking care of your little ones/bumps, that you can have little time or energy leftover to care for yourselves.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But the better YOU </a:t>
            </a:r>
            <a:r>
              <a:rPr lang="en-GB" err="1"/>
              <a:t>you</a:t>
            </a:r>
            <a:r>
              <a:rPr lang="en-GB"/>
              <a:t> are, the better YOU </a:t>
            </a:r>
            <a:r>
              <a:rPr lang="en-GB" err="1"/>
              <a:t>you</a:t>
            </a:r>
            <a:r>
              <a:rPr lang="en-GB"/>
              <a:t> will be as a parent!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And if that is all you take from today, your toolbox will be doing pretty well!</a:t>
            </a:r>
          </a:p>
          <a:p>
            <a:endParaRPr lang="en-IE"/>
          </a:p>
          <a:p>
            <a:endParaRPr lang="en-IE"/>
          </a:p>
          <a:p>
            <a:r>
              <a:rPr lang="en-US"/>
              <a:t>So, before we go any further, we would like to take a moment, get comfortable in he chair you are sitting on, allow your feet to ground you on like an anchor to the floor. Take a breath and congratulate yourselves for making it here.  </a:t>
            </a:r>
          </a:p>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2</a:t>
            </a:fld>
            <a:endParaRPr lang="en-IE"/>
          </a:p>
        </p:txBody>
      </p:sp>
    </p:spTree>
    <p:extLst>
      <p:ext uri="{BB962C8B-B14F-4D97-AF65-F5344CB8AC3E}">
        <p14:creationId xmlns:p14="http://schemas.microsoft.com/office/powerpoint/2010/main" val="1259146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A2A2A"/>
                </a:solidFill>
                <a:effectLst/>
                <a:latin typeface="PublicoText"/>
              </a:rPr>
              <a:t>ASK: </a:t>
            </a:r>
            <a:r>
              <a:rPr lang="en-US" b="1" i="0">
                <a:solidFill>
                  <a:srgbClr val="2A2A2A"/>
                </a:solidFill>
                <a:effectLst/>
                <a:latin typeface="PublicoText"/>
              </a:rPr>
              <a:t>Have you ever had an argument with somebody? You argue your point, you get upset, they get upset and then after a while, you work through it – you say the things that need to be said and you find resolution? How does it feel when resolution has been found? (comment on how relationships can very often feel stronger after having been repaired from a rupture).</a:t>
            </a:r>
          </a:p>
          <a:p>
            <a:endParaRPr lang="en-US" b="0" i="0">
              <a:solidFill>
                <a:srgbClr val="2A2A2A"/>
              </a:solidFill>
              <a:effectLst/>
              <a:latin typeface="PublicoText"/>
            </a:endParaRPr>
          </a:p>
          <a:p>
            <a:r>
              <a:rPr lang="en-US" b="0" i="0">
                <a:solidFill>
                  <a:srgbClr val="2A2A2A"/>
                </a:solidFill>
                <a:effectLst/>
                <a:latin typeface="PublicoText"/>
              </a:rPr>
              <a:t>Kintsugi is the Japanese art of repairing broken pottery with solid gold – it is built on the idea that in embracing flaws and imperfections, you can create an even stronger, more beautiful piece of art. </a:t>
            </a:r>
            <a:r>
              <a:rPr lang="en-US"/>
              <a:t>Sometimes, in the process of repairing things that have broken, we actually create something more unique, beautiful and resilient. </a:t>
            </a:r>
          </a:p>
          <a:p>
            <a:r>
              <a:rPr lang="en-US"/>
              <a:t> </a:t>
            </a:r>
          </a:p>
          <a:p>
            <a:r>
              <a:rPr lang="en-US"/>
              <a:t>It’s the thing that you do, after the thing that you did that’s most important – ruptures are an inevitable part of relationships - it’s the repairs that matter. It’s the repairs that help to strengthen the relationship. Ruptures, followed by repairs, help children to learn that they are resilient and that when things go wrong, they can be set right again. </a:t>
            </a:r>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20</a:t>
            </a:fld>
            <a:endParaRPr lang="en-IE"/>
          </a:p>
        </p:txBody>
      </p:sp>
    </p:spTree>
    <p:extLst>
      <p:ext uri="{BB962C8B-B14F-4D97-AF65-F5344CB8AC3E}">
        <p14:creationId xmlns:p14="http://schemas.microsoft.com/office/powerpoint/2010/main" val="3127257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Play is not some sort of frivolous activity that children engage in because they enjoy it. Play is </a:t>
            </a:r>
            <a:r>
              <a:rPr lang="en-US" sz="1200" u="sng"/>
              <a:t>vital</a:t>
            </a:r>
            <a:r>
              <a:rPr lang="en-US" sz="1200"/>
              <a:t> for all aspects of development. It is so important that it is enshrined within the united nations convention on the rights of the child as a fundamental human right. It forms the basis of our entire early years curriculum (</a:t>
            </a:r>
            <a:r>
              <a:rPr lang="en-US" sz="1200" err="1"/>
              <a:t>aistear</a:t>
            </a:r>
            <a:r>
              <a:rPr lang="en-US" sz="1200"/>
              <a:t>) and there have been countless research articles, spanning decades written about it. One of my favorites is a 2018 article from the American Academy of Pediatrics that speaks about the value of play for all children (to promote resilience and wellbeing), but also goes on to recommend that pediatricians promote and effectively PRESCRIBE play at doctor visits in the US. Wow. </a:t>
            </a:r>
          </a:p>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21</a:t>
            </a:fld>
            <a:endParaRPr lang="en-IE"/>
          </a:p>
        </p:txBody>
      </p:sp>
    </p:spTree>
    <p:extLst>
      <p:ext uri="{BB962C8B-B14F-4D97-AF65-F5344CB8AC3E}">
        <p14:creationId xmlns:p14="http://schemas.microsoft.com/office/powerpoint/2010/main" val="3218057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Quite literally, if you were to put a baby under a brain scanner – you would notice a disproportionate level of blood flow in the right hand side of their brain during the first three years of life. What is the right hand side of the brain typically associated with? (flick to the next slide for answer to this question) </a:t>
            </a:r>
          </a:p>
        </p:txBody>
      </p:sp>
      <p:sp>
        <p:nvSpPr>
          <p:cNvPr id="4" name="Slide Number Placeholder 3"/>
          <p:cNvSpPr>
            <a:spLocks noGrp="1"/>
          </p:cNvSpPr>
          <p:nvPr>
            <p:ph type="sldNum" sz="quarter" idx="5"/>
          </p:nvPr>
        </p:nvSpPr>
        <p:spPr/>
        <p:txBody>
          <a:bodyPr/>
          <a:lstStyle/>
          <a:p>
            <a:fld id="{6B118224-83B8-4A88-8A8D-7B8BAF3B6DBD}" type="slidenum">
              <a:rPr lang="en-IE" smtClean="0"/>
              <a:t>22</a:t>
            </a:fld>
            <a:endParaRPr lang="en-IE"/>
          </a:p>
        </p:txBody>
      </p:sp>
    </p:spTree>
    <p:extLst>
      <p:ext uri="{BB962C8B-B14F-4D97-AF65-F5344CB8AC3E}">
        <p14:creationId xmlns:p14="http://schemas.microsoft.com/office/powerpoint/2010/main" val="2478330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It is typically associated with art, music, drama and PLAY. The left hand side of the brain is typically associated with logic and language (this is an opener for ‘play is the language of the child’). </a:t>
            </a:r>
          </a:p>
        </p:txBody>
      </p:sp>
      <p:sp>
        <p:nvSpPr>
          <p:cNvPr id="4" name="Slide Number Placeholder 3"/>
          <p:cNvSpPr>
            <a:spLocks noGrp="1"/>
          </p:cNvSpPr>
          <p:nvPr>
            <p:ph type="sldNum" sz="quarter" idx="5"/>
          </p:nvPr>
        </p:nvSpPr>
        <p:spPr/>
        <p:txBody>
          <a:bodyPr/>
          <a:lstStyle/>
          <a:p>
            <a:fld id="{6B118224-83B8-4A88-8A8D-7B8BAF3B6DBD}" type="slidenum">
              <a:rPr lang="en-IE" smtClean="0"/>
              <a:t>23</a:t>
            </a:fld>
            <a:endParaRPr lang="en-IE"/>
          </a:p>
        </p:txBody>
      </p:sp>
    </p:spTree>
    <p:extLst>
      <p:ext uri="{BB962C8B-B14F-4D97-AF65-F5344CB8AC3E}">
        <p14:creationId xmlns:p14="http://schemas.microsoft.com/office/powerpoint/2010/main" val="4918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t>Play is the language of children. You and I – our first language is words. But developmentally, that is not the same for children. Children can communicate so much more to us via an hour of play then via a week of talking and the same is true when reversed. When we sit down on the floor and simply play with our child (even for just ten minutes a day), we are communicating so, so much more than we could by talking for days. </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You see, there are secret powers to play. Let’s unpack some of them now.. </a:t>
            </a:r>
          </a:p>
          <a:p>
            <a:pPr marL="0" indent="0">
              <a:buFont typeface="Arial" panose="020B0604020202020204" pitchFamily="34" charset="0"/>
              <a:buNone/>
            </a:pPr>
            <a:endParaRPr lang="en-US" sz="1200"/>
          </a:p>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24</a:t>
            </a:fld>
            <a:endParaRPr lang="en-IE"/>
          </a:p>
        </p:txBody>
      </p:sp>
    </p:spTree>
    <p:extLst>
      <p:ext uri="{BB962C8B-B14F-4D97-AF65-F5344CB8AC3E}">
        <p14:creationId xmlns:p14="http://schemas.microsoft.com/office/powerpoint/2010/main" val="1062406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cap="none" baseline="0">
                <a:solidFill>
                  <a:srgbClr val="050505"/>
                </a:solidFill>
                <a:effectLst/>
                <a:latin typeface="+mn-lt"/>
              </a:rPr>
              <a:t>Motor Skills: reaching, balance, agility,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cap="none" baseline="0">
                <a:solidFill>
                  <a:srgbClr val="050505"/>
                </a:solidFill>
                <a:effectLst/>
                <a:latin typeface="+mn-lt"/>
              </a:rPr>
              <a:t>Speech and Language Development: </a:t>
            </a:r>
            <a:r>
              <a:rPr lang="en-US" b="0" i="0">
                <a:solidFill>
                  <a:srgbClr val="050505"/>
                </a:solidFill>
                <a:effectLst/>
                <a:latin typeface="+mn-lt"/>
              </a:rPr>
              <a:t>Saying ‘peekaboo’, ‘where’s mummy’, ‘here I am’. Foundations to the beginnings of a conversation. </a:t>
            </a:r>
          </a:p>
          <a:p>
            <a:pPr marL="171450" indent="-171450" algn="l">
              <a:buFont typeface="Arial" panose="020B0604020202020204" pitchFamily="34" charset="0"/>
              <a:buChar char="•"/>
            </a:pPr>
            <a:r>
              <a:rPr lang="en-US" b="0" i="0">
                <a:solidFill>
                  <a:srgbClr val="050505"/>
                </a:solidFill>
                <a:effectLst/>
                <a:latin typeface="+mn-lt"/>
              </a:rPr>
              <a:t>Social &amp; Emotional: turn taking, playing with others, increasing their confidence and playing with others. This game also helps babies experience emotions such as surprise and anticipation in a contained, positive way. The child also experiences excitement and happiness when you suddenly appear from under your fingers!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50505"/>
                </a:solidFill>
                <a:effectLst/>
                <a:latin typeface="+mn-lt"/>
              </a:rPr>
              <a:t>Cognitive Development: Object permanence is the ability to understand that an object or person is still there even though it/they can’t be seen. It is a skill that develops around 8/9 months (right at the time when separation anxiety usually begins – no surprise why when you consider object permanence). This skill also links to improving problem solving skills.</a:t>
            </a:r>
          </a:p>
          <a:p>
            <a:pPr algn="l"/>
            <a:endParaRPr lang="en-US" b="0" i="0" cap="none" baseline="0">
              <a:solidFill>
                <a:srgbClr val="050505"/>
              </a:solidFill>
              <a:effectLst/>
              <a:latin typeface="+mn-lt"/>
            </a:endParaRPr>
          </a:p>
          <a:p>
            <a:pPr algn="l"/>
            <a:endParaRPr lang="en-US" b="1" i="0" cap="all">
              <a:solidFill>
                <a:srgbClr val="050505"/>
              </a:solidFill>
              <a:effectLst/>
              <a:latin typeface="+mn-lt"/>
            </a:endParaRPr>
          </a:p>
          <a:p>
            <a:endParaRPr lang="en-IE"/>
          </a:p>
        </p:txBody>
      </p:sp>
      <p:sp>
        <p:nvSpPr>
          <p:cNvPr id="4" name="Slide Number Placeholder 3"/>
          <p:cNvSpPr>
            <a:spLocks noGrp="1"/>
          </p:cNvSpPr>
          <p:nvPr>
            <p:ph type="sldNum" sz="quarter" idx="5"/>
          </p:nvPr>
        </p:nvSpPr>
        <p:spPr/>
        <p:txBody>
          <a:bodyPr/>
          <a:lstStyle/>
          <a:p>
            <a:fld id="{771C1439-0462-4A75-BD65-85B76E426744}" type="slidenum">
              <a:rPr lang="en-IE" smtClean="0"/>
              <a:t>25</a:t>
            </a:fld>
            <a:endParaRPr lang="en-IE"/>
          </a:p>
        </p:txBody>
      </p:sp>
    </p:spTree>
    <p:extLst>
      <p:ext uri="{BB962C8B-B14F-4D97-AF65-F5344CB8AC3E}">
        <p14:creationId xmlns:p14="http://schemas.microsoft.com/office/powerpoint/2010/main" val="446324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Divide group up into three small groups, if possible, but if not, select one of the games and discuss in the large group. Discuss the potential socio-emotional impact of the game(s). </a:t>
            </a:r>
          </a:p>
        </p:txBody>
      </p:sp>
      <p:sp>
        <p:nvSpPr>
          <p:cNvPr id="4" name="Slide Number Placeholder 3"/>
          <p:cNvSpPr>
            <a:spLocks noGrp="1"/>
          </p:cNvSpPr>
          <p:nvPr>
            <p:ph type="sldNum" sz="quarter" idx="5"/>
          </p:nvPr>
        </p:nvSpPr>
        <p:spPr/>
        <p:txBody>
          <a:bodyPr/>
          <a:lstStyle/>
          <a:p>
            <a:fld id="{6B118224-83B8-4A88-8A8D-7B8BAF3B6DBD}" type="slidenum">
              <a:rPr lang="en-IE" smtClean="0"/>
              <a:t>26</a:t>
            </a:fld>
            <a:endParaRPr lang="en-IE"/>
          </a:p>
        </p:txBody>
      </p:sp>
    </p:spTree>
    <p:extLst>
      <p:ext uri="{BB962C8B-B14F-4D97-AF65-F5344CB8AC3E}">
        <p14:creationId xmlns:p14="http://schemas.microsoft.com/office/powerpoint/2010/main" val="4096792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When a baby or child gestures or cries and an adults responds in a way that’s says, I hear you, this support brain architecture and helps their brains to grow and strengthen. </a:t>
            </a:r>
            <a:endParaRPr lang="en-US"/>
          </a:p>
          <a:p>
            <a:endParaRPr lang="en-IE">
              <a:cs typeface="Calibri"/>
            </a:endParaRPr>
          </a:p>
          <a:p>
            <a:r>
              <a:rPr lang="en-IE">
                <a:cs typeface="Calibri"/>
              </a:rPr>
              <a:t>This is a simple serve and return!</a:t>
            </a:r>
          </a:p>
          <a:p>
            <a:endParaRPr lang="en-IE">
              <a:cs typeface="Calibri"/>
            </a:endParaRPr>
          </a:p>
          <a:p>
            <a:r>
              <a:rPr lang="en-IE">
                <a:cs typeface="Calibri"/>
              </a:rPr>
              <a:t>Just like a game of tennis, your baby serves with a smile, glance or sound and you return by smiling back or reaching out a finger. </a:t>
            </a:r>
          </a:p>
          <a:p>
            <a:r>
              <a:rPr lang="en-IE">
                <a:cs typeface="Calibri"/>
              </a:rPr>
              <a:t>Baby returns by grasping your finger..... and the game has begun!</a:t>
            </a:r>
          </a:p>
        </p:txBody>
      </p:sp>
      <p:sp>
        <p:nvSpPr>
          <p:cNvPr id="4" name="Slide Number Placeholder 3"/>
          <p:cNvSpPr>
            <a:spLocks noGrp="1"/>
          </p:cNvSpPr>
          <p:nvPr>
            <p:ph type="sldNum" sz="quarter" idx="5"/>
          </p:nvPr>
        </p:nvSpPr>
        <p:spPr/>
        <p:txBody>
          <a:bodyPr/>
          <a:lstStyle/>
          <a:p>
            <a:fld id="{6B118224-83B8-4A88-8A8D-7B8BAF3B6DBD}" type="slidenum">
              <a:rPr lang="en-IE" smtClean="0"/>
              <a:t>27</a:t>
            </a:fld>
            <a:endParaRPr lang="en-IE"/>
          </a:p>
        </p:txBody>
      </p:sp>
    </p:spTree>
    <p:extLst>
      <p:ext uri="{BB962C8B-B14F-4D97-AF65-F5344CB8AC3E}">
        <p14:creationId xmlns:p14="http://schemas.microsoft.com/office/powerpoint/2010/main" val="1535015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anyone think of a time you may have had a ‘serve and return’ interaction with your baby? </a:t>
            </a:r>
          </a:p>
          <a:p>
            <a:r>
              <a:rPr lang="en-US"/>
              <a:t>Serve and return interactions can include when you notice what your baby is paying attention to and comment on it…when they acknowledge what they are showing you or when you acknowledge when they indicate to you that they want something or have had enough of something….</a:t>
            </a:r>
          </a:p>
          <a:p>
            <a:r>
              <a:rPr lang="en-US"/>
              <a:t>All of these tiny serve and return moments probably happen naturally between you and your baby without you even thinking about it… the more we are aware of them, the more we can </a:t>
            </a:r>
            <a:r>
              <a:rPr lang="en-US" err="1"/>
              <a:t>takle</a:t>
            </a:r>
            <a:r>
              <a:rPr lang="en-US"/>
              <a:t> advantage of them and increase the amount of times they happen…each tiny serve and return moment that happens between you and your child, helps to build the foundation for your child’s lifelong learning and wellbeing</a:t>
            </a:r>
          </a:p>
          <a:p>
            <a:r>
              <a:rPr lang="en-US">
                <a:cs typeface="Calibri"/>
              </a:rPr>
              <a:t>Let's see a couple of serve and return interactions between our very own Caroline and her new baby...</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18224-83B8-4A88-8A8D-7B8BAF3B6DB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885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not always sunshine and roses. Sometimes, it is </a:t>
            </a:r>
            <a:r>
              <a:rPr lang="en-US" u="sng"/>
              <a:t>hard</a:t>
            </a:r>
            <a:r>
              <a:rPr lang="en-US" u="none"/>
              <a:t>. </a:t>
            </a:r>
            <a:r>
              <a:rPr lang="en-US"/>
              <a:t> Sometimes we do not know what to do – particularly when big feelings are involved. Children do not come into this world knowing how to manage their stress, or their big feelings. But we, as their big, strong, kind and wise caregivers, we can help them to learn. Being able to calm oneself in times of stress is an important life-skill and it’s one that children learn through thousands upon thousands of reptations of being ‘regulated’ (or calmed) by another person – often us.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a child does not know how to tie their shoe laces, we do not ask them to ‘speak to us when they’ve figured it out’ - we teach them. Our response is not always the same when it comes to managing big feelings. It is not strange for us to tell our child to ‘calm down’ or ‘come back to me when your less angry’. With young children, they don’t know what to do with their big feelings. They need us to use our calm, to sooth their storm. This is the art of co-regulation. This is the art of being-with. Complete the phrase: ‘don’t just stand there….’ (participants will say ‘do something’). In this case, it’s more like ‘don’t just do something, stand there.. Be with). Quote by </a:t>
            </a:r>
            <a:r>
              <a:rPr lang="en-US" err="1"/>
              <a:t>Jerree</a:t>
            </a:r>
            <a:r>
              <a:rPr lang="en-US"/>
              <a:t> Pawl. </a:t>
            </a:r>
          </a:p>
          <a:p>
            <a:endParaRPr lang="en-US"/>
          </a:p>
          <a:p>
            <a:r>
              <a:rPr lang="en-IE"/>
              <a:t>If this is something that you want to explore further, please consider joining in on a Circle of Security Programme. </a:t>
            </a:r>
          </a:p>
        </p:txBody>
      </p:sp>
      <p:sp>
        <p:nvSpPr>
          <p:cNvPr id="4" name="Slide Number Placeholder 3"/>
          <p:cNvSpPr>
            <a:spLocks noGrp="1"/>
          </p:cNvSpPr>
          <p:nvPr>
            <p:ph type="sldNum" sz="quarter" idx="5"/>
          </p:nvPr>
        </p:nvSpPr>
        <p:spPr/>
        <p:txBody>
          <a:bodyPr/>
          <a:lstStyle/>
          <a:p>
            <a:fld id="{6B118224-83B8-4A88-8A8D-7B8BAF3B6DBD}" type="slidenum">
              <a:rPr lang="en-IE" smtClean="0"/>
              <a:t>30</a:t>
            </a:fld>
            <a:endParaRPr lang="en-IE"/>
          </a:p>
        </p:txBody>
      </p:sp>
    </p:spTree>
    <p:extLst>
      <p:ext uri="{BB962C8B-B14F-4D97-AF65-F5344CB8AC3E}">
        <p14:creationId xmlns:p14="http://schemas.microsoft.com/office/powerpoint/2010/main" val="345144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You came here for a reason today, to learn more about doing the best for your child. </a:t>
            </a:r>
          </a:p>
          <a:p>
            <a:pPr marL="0" lvl="0" indent="0" algn="l" rtl="0">
              <a:spcBef>
                <a:spcPts val="0"/>
              </a:spcBef>
              <a:spcAft>
                <a:spcPts val="0"/>
              </a:spcAft>
              <a:buNone/>
            </a:pPr>
            <a:endParaRPr lang="en-US"/>
          </a:p>
          <a:p>
            <a:pPr marL="0" lvl="0" indent="0" algn="l" rtl="0">
              <a:spcBef>
                <a:spcPts val="0"/>
              </a:spcBef>
              <a:spcAft>
                <a:spcPts val="0"/>
              </a:spcAft>
              <a:buNone/>
            </a:pPr>
            <a:r>
              <a:rPr lang="en-US"/>
              <a:t>So, you should all have your Building Babies from head to toe workbooks, we’d like you to take a minute to think about what your greatest wish might be for your babies….it might be that they have good health, lots of positive friends, a life they enjoy. Whatever it is, we want you to keep this in your mind as we work are way through this morning/afternoon. </a:t>
            </a:r>
          </a:p>
          <a:p>
            <a:pPr marL="0" lvl="0" indent="0" algn="l" rtl="0">
              <a:spcBef>
                <a:spcPts val="0"/>
              </a:spcBef>
              <a:spcAft>
                <a:spcPts val="0"/>
              </a:spcAft>
              <a:buNone/>
            </a:pPr>
            <a:r>
              <a:rPr lang="en-US"/>
              <a:t>Because all we talk about, will be related to the greatest wishes we have for our children, how do we get them there, how do we build them up, from head to toe!</a:t>
            </a:r>
          </a:p>
          <a:p>
            <a:endParaRPr lang="en-US">
              <a:cs typeface="Calibri"/>
            </a:endParaRPr>
          </a:p>
          <a:p>
            <a:r>
              <a:rPr lang="en-US">
                <a:cs typeface="Calibri"/>
              </a:rPr>
              <a:t>So when you're ready, we’ll give you a minutes to write this wish down in your workbook. Not to show anyone, or read it out, or for anyone else to see.</a:t>
            </a:r>
          </a:p>
          <a:p>
            <a:endParaRPr lang="en-US">
              <a:cs typeface="Calibri"/>
            </a:endParaRPr>
          </a:p>
          <a:p>
            <a:r>
              <a:rPr lang="en-US">
                <a:cs typeface="Calibri"/>
              </a:rPr>
              <a:t>				*5 MINS TO WRITE*</a:t>
            </a:r>
          </a:p>
          <a:p>
            <a:endParaRPr lang="en-US">
              <a:cs typeface="Calibri"/>
            </a:endParaRPr>
          </a:p>
          <a:p>
            <a:r>
              <a:rPr lang="en-US">
                <a:cs typeface="Calibri"/>
              </a:rPr>
              <a:t>With the greatest for your child in mind and hoping we all feel a little bit more grounded and present, we would now like to know what do you all hope to come away with today?  What did you think of when you heard about today, or what did you expect (ask the question to the room). FLIP CHART</a:t>
            </a:r>
          </a:p>
          <a:p>
            <a:endParaRPr lang="en-US">
              <a:cs typeface="Calibri"/>
            </a:endParaRPr>
          </a:p>
          <a:p>
            <a:endParaRPr lang="en-US">
              <a:cs typeface="Calibri"/>
            </a:endParaRPr>
          </a:p>
          <a:p>
            <a:r>
              <a:rPr lang="en-US">
                <a:cs typeface="Calibri"/>
              </a:rPr>
              <a:t>What do we hope you all will come away from today with???</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B118224-83B8-4A88-8A8D-7B8BAF3B6DBD}" type="slidenum">
              <a:rPr lang="en-IE" smtClean="0"/>
              <a:t>3</a:t>
            </a:fld>
            <a:endParaRPr lang="en-IE"/>
          </a:p>
        </p:txBody>
      </p:sp>
    </p:spTree>
    <p:extLst>
      <p:ext uri="{BB962C8B-B14F-4D97-AF65-F5344CB8AC3E}">
        <p14:creationId xmlns:p14="http://schemas.microsoft.com/office/powerpoint/2010/main" val="1660891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group: What might it feel like to be this child, in this moment? What messages is this dad communicating to his child?</a:t>
            </a:r>
            <a:endParaRPr lang="en-US">
              <a:cs typeface="Calibri"/>
            </a:endParaRPr>
          </a:p>
          <a:p>
            <a:endParaRPr lang="en-US"/>
          </a:p>
          <a:p>
            <a:pPr marL="171450" indent="-171450">
              <a:buFont typeface="Arial" panose="020B0604020202020204" pitchFamily="34" charset="0"/>
              <a:buChar char="•"/>
              <a:defRPr/>
            </a:pPr>
            <a:r>
              <a:rPr lang="en-US"/>
              <a:t>You can handle me and all of my big messy feelings. </a:t>
            </a:r>
            <a:endParaRPr lang="en-US">
              <a:cs typeface="Calibri"/>
            </a:endParaRPr>
          </a:p>
          <a:p>
            <a:pPr marL="171450" indent="-171450">
              <a:buFont typeface="Arial" panose="020B0604020202020204" pitchFamily="34" charset="0"/>
              <a:buChar char="•"/>
              <a:defRPr/>
            </a:pPr>
            <a:r>
              <a:rPr lang="en-US"/>
              <a:t>They don’t scare you, you don’t run away from them. </a:t>
            </a:r>
            <a:endParaRPr lang="en-US">
              <a:cs typeface="Calibri"/>
            </a:endParaRPr>
          </a:p>
          <a:p>
            <a:pPr marL="171450" indent="-171450">
              <a:buFont typeface="Arial" panose="020B0604020202020204" pitchFamily="34" charset="0"/>
              <a:buChar char="•"/>
              <a:defRPr/>
            </a:pPr>
            <a:r>
              <a:rPr lang="en-US"/>
              <a:t>I can bring them to you and you will help me. </a:t>
            </a:r>
            <a:endParaRPr lang="en-US">
              <a:cs typeface="Calibri"/>
            </a:endParaRPr>
          </a:p>
          <a:p>
            <a:pPr marL="171450" indent="-171450">
              <a:buFont typeface="Arial" panose="020B0604020202020204" pitchFamily="34" charset="0"/>
              <a:buChar char="•"/>
              <a:defRPr/>
            </a:pPr>
            <a:r>
              <a:rPr lang="en-US"/>
              <a:t>You will always be there, to be with me. </a:t>
            </a:r>
            <a:endParaRPr lang="en-US">
              <a:cs typeface="Calibri"/>
            </a:endParaRPr>
          </a:p>
          <a:p>
            <a:pPr marL="171450" indent="-171450">
              <a:buFont typeface="Arial" panose="020B0604020202020204" pitchFamily="34" charset="0"/>
              <a:buChar char="•"/>
              <a:defRPr/>
            </a:pPr>
            <a:r>
              <a:rPr lang="en-US"/>
              <a:t>I am worthy of good things. </a:t>
            </a:r>
            <a:endParaRPr lang="en-IE"/>
          </a:p>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31</a:t>
            </a:fld>
            <a:endParaRPr lang="en-IE"/>
          </a:p>
        </p:txBody>
      </p:sp>
    </p:spTree>
    <p:extLst>
      <p:ext uri="{BB962C8B-B14F-4D97-AF65-F5344CB8AC3E}">
        <p14:creationId xmlns:p14="http://schemas.microsoft.com/office/powerpoint/2010/main" val="663050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32</a:t>
            </a:fld>
            <a:endParaRPr lang="en-IE"/>
          </a:p>
        </p:txBody>
      </p:sp>
    </p:spTree>
    <p:extLst>
      <p:ext uri="{BB962C8B-B14F-4D97-AF65-F5344CB8AC3E}">
        <p14:creationId xmlns:p14="http://schemas.microsoft.com/office/powerpoint/2010/main" val="4010785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people can feel ??? for doing something that they have wanted to do if it included leaving their child, I'm sure some of you here could resonate with that. </a:t>
            </a:r>
          </a:p>
          <a:p>
            <a:r>
              <a:rPr lang="en-US"/>
              <a:t>If so, how did that guilt benefit you? </a:t>
            </a:r>
            <a:endParaRPr lang="en-US">
              <a:cs typeface="Calibri"/>
            </a:endParaRPr>
          </a:p>
          <a:p>
            <a:endParaRPr lang="en-US"/>
          </a:p>
          <a:p>
            <a:r>
              <a:rPr lang="en-US"/>
              <a:t>Babies should come with a little warning label to say ‘several years of parental guilt included’. Nobody ever warns you about how heavy that feeling is, nor how frequently it comes. This guilt does not serve anyone! Not you, and not your child. If we don’t recognize and prioritize our own needs, we will not be ABLE to operate at our best parenting self. </a:t>
            </a:r>
            <a:endParaRPr lang="en-US">
              <a:cs typeface="Calibri" panose="020F0502020204030204"/>
            </a:endParaRPr>
          </a:p>
          <a:p>
            <a:endParaRPr lang="en-US"/>
          </a:p>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33</a:t>
            </a:fld>
            <a:endParaRPr lang="en-IE"/>
          </a:p>
        </p:txBody>
      </p:sp>
    </p:spTree>
    <p:extLst>
      <p:ext uri="{BB962C8B-B14F-4D97-AF65-F5344CB8AC3E}">
        <p14:creationId xmlns:p14="http://schemas.microsoft.com/office/powerpoint/2010/main" val="1993032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for you to be at your best parenting self – it is essential that YOU are ok first. When you are in your optimal arousal zone, you can regulate your emotions, give clear positive instructions.. (read middle section). It feels GOOD to be in this zone, but we all know that we don’t exist there 100% of the time. Do we? </a:t>
            </a:r>
          </a:p>
          <a:p>
            <a:endParaRPr lang="en-US">
              <a:cs typeface="Calibri"/>
            </a:endParaRPr>
          </a:p>
          <a:p>
            <a:r>
              <a:rPr lang="en-US">
                <a:cs typeface="Calibri"/>
              </a:rPr>
              <a:t>It is possible for every parent/caregiver to slip outside of the zone of optimal arousal into hyper/</a:t>
            </a:r>
            <a:r>
              <a:rPr lang="en-US" err="1">
                <a:cs typeface="Calibri"/>
              </a:rPr>
              <a:t>hypoarousal</a:t>
            </a:r>
            <a:r>
              <a:rPr lang="en-US">
                <a:cs typeface="Calibri"/>
              </a:rPr>
              <a:t> (read left and right sections). Think about the last time this happened to you – what happened in the leadup to it? The truth is that we are most likely to leave our zone of optimal arousal when we haven’t had time to care for ourselves. </a:t>
            </a:r>
          </a:p>
          <a:p>
            <a:endParaRPr lang="en-US">
              <a:cs typeface="Calibri"/>
            </a:endParaRPr>
          </a:p>
        </p:txBody>
      </p:sp>
      <p:sp>
        <p:nvSpPr>
          <p:cNvPr id="4" name="Slide Number Placeholder 3"/>
          <p:cNvSpPr>
            <a:spLocks noGrp="1"/>
          </p:cNvSpPr>
          <p:nvPr>
            <p:ph type="sldNum" sz="quarter" idx="5"/>
          </p:nvPr>
        </p:nvSpPr>
        <p:spPr/>
        <p:txBody>
          <a:bodyPr/>
          <a:lstStyle/>
          <a:p>
            <a:fld id="{6B118224-83B8-4A88-8A8D-7B8BAF3B6DBD}" type="slidenum">
              <a:rPr lang="en-IE" smtClean="0"/>
              <a:t>34</a:t>
            </a:fld>
            <a:endParaRPr lang="en-IE"/>
          </a:p>
        </p:txBody>
      </p:sp>
    </p:spTree>
    <p:extLst>
      <p:ext uri="{BB962C8B-B14F-4D97-AF65-F5344CB8AC3E}">
        <p14:creationId xmlns:p14="http://schemas.microsoft.com/office/powerpoint/2010/main" val="3156665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Ok so this part is all down to you. We all have priorities, and usually these hover around our children and other people. BUT, for our babies and children to be ok, WE need to be ok. So that priority list might need a reshuffle. </a:t>
            </a:r>
          </a:p>
          <a:p>
            <a:endParaRPr lang="en-IE"/>
          </a:p>
          <a:p>
            <a:r>
              <a:rPr lang="en-IE"/>
              <a:t>We cant sit here and tell you all to start taking up yoga, or mindfulness or book a spa night away. Because sometimes none of those things can either work for you, or maybe you're just not into them. Maybe your idea of self care is banging drums for 30 minutes, or the idea of a candlelit bath and chill out music sounds like hell!!!</a:t>
            </a:r>
          </a:p>
          <a:p>
            <a:endParaRPr lang="en-IE"/>
          </a:p>
          <a:p>
            <a:r>
              <a:rPr lang="en-IE"/>
              <a:t>So we want you to take out some paper and a pen or the notes part of your phone, and we’re going to give you 5 minutes to write down 2 or more ideas of your kind of self care. </a:t>
            </a:r>
            <a:endParaRPr lang="en-IE">
              <a:cs typeface="Calibri"/>
            </a:endParaRPr>
          </a:p>
          <a:p>
            <a:endParaRPr lang="en-IE"/>
          </a:p>
          <a:p>
            <a:r>
              <a:rPr lang="en-IE"/>
              <a:t>Now that you’ve done that, we would like you to take another 5 minutes to think about how you could fit one of those things into your life in the next 2 weeks, what's steps you might need to get you there. For example, having a conversation with your partner about minding baby while you watch Housewives of New York for an hour on a Saturday morning. Or arranging a family member to watch your baby while you and your partner go grab a coffee. </a:t>
            </a:r>
            <a:endParaRPr lang="en-IE">
              <a:cs typeface="Calibri"/>
            </a:endParaRPr>
          </a:p>
        </p:txBody>
      </p:sp>
      <p:sp>
        <p:nvSpPr>
          <p:cNvPr id="4" name="Slide Number Placeholder 3"/>
          <p:cNvSpPr>
            <a:spLocks noGrp="1"/>
          </p:cNvSpPr>
          <p:nvPr>
            <p:ph type="sldNum" sz="quarter" idx="5"/>
          </p:nvPr>
        </p:nvSpPr>
        <p:spPr/>
        <p:txBody>
          <a:bodyPr/>
          <a:lstStyle/>
          <a:p>
            <a:fld id="{6B118224-83B8-4A88-8A8D-7B8BAF3B6DBD}" type="slidenum">
              <a:rPr lang="en-IE" smtClean="0"/>
              <a:t>35</a:t>
            </a:fld>
            <a:endParaRPr lang="en-IE"/>
          </a:p>
        </p:txBody>
      </p:sp>
    </p:spTree>
    <p:extLst>
      <p:ext uri="{BB962C8B-B14F-4D97-AF65-F5344CB8AC3E}">
        <p14:creationId xmlns:p14="http://schemas.microsoft.com/office/powerpoint/2010/main" val="1098308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cs typeface="Calibri"/>
              </a:rPr>
              <a:t>We were going to ask you to make a promise to yourself to try and get your self care factored into your life, but sometimes things </a:t>
            </a:r>
            <a:r>
              <a:rPr lang="en-IE" err="1">
                <a:cs typeface="Calibri"/>
              </a:rPr>
              <a:t>dont</a:t>
            </a:r>
            <a:r>
              <a:rPr lang="en-IE">
                <a:cs typeface="Calibri" panose="020F0502020204030204"/>
              </a:rPr>
              <a:t> work out the way you planned.</a:t>
            </a:r>
          </a:p>
          <a:p>
            <a:endParaRPr lang="en-IE">
              <a:cs typeface="Calibri" panose="020F0502020204030204"/>
            </a:endParaRPr>
          </a:p>
          <a:p>
            <a:r>
              <a:rPr lang="en-IE">
                <a:cs typeface="Calibri" panose="020F0502020204030204"/>
              </a:rPr>
              <a:t>So instead, see your self care as a hope! And if it doesn't work out this week, try again next week!</a:t>
            </a:r>
          </a:p>
          <a:p>
            <a:endParaRPr lang="en-IE">
              <a:cs typeface="Calibri" panose="020F0502020204030204"/>
            </a:endParaRPr>
          </a:p>
          <a:p>
            <a:endParaRPr lang="en-IE">
              <a:cs typeface="Calibri" panose="020F0502020204030204"/>
            </a:endParaRPr>
          </a:p>
        </p:txBody>
      </p:sp>
      <p:sp>
        <p:nvSpPr>
          <p:cNvPr id="4" name="Slide Number Placeholder 3"/>
          <p:cNvSpPr>
            <a:spLocks noGrp="1"/>
          </p:cNvSpPr>
          <p:nvPr>
            <p:ph type="sldNum" sz="quarter" idx="5"/>
          </p:nvPr>
        </p:nvSpPr>
        <p:spPr/>
        <p:txBody>
          <a:bodyPr/>
          <a:lstStyle/>
          <a:p>
            <a:fld id="{6B118224-83B8-4A88-8A8D-7B8BAF3B6DBD}" type="slidenum">
              <a:rPr lang="en-IE" smtClean="0"/>
              <a:t>36</a:t>
            </a:fld>
            <a:endParaRPr lang="en-IE"/>
          </a:p>
        </p:txBody>
      </p:sp>
    </p:spTree>
    <p:extLst>
      <p:ext uri="{BB962C8B-B14F-4D97-AF65-F5344CB8AC3E}">
        <p14:creationId xmlns:p14="http://schemas.microsoft.com/office/powerpoint/2010/main" val="3970468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Recap </a:t>
            </a:r>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37</a:t>
            </a:fld>
            <a:endParaRPr lang="en-IE"/>
          </a:p>
        </p:txBody>
      </p:sp>
    </p:spTree>
    <p:extLst>
      <p:ext uri="{BB962C8B-B14F-4D97-AF65-F5344CB8AC3E}">
        <p14:creationId xmlns:p14="http://schemas.microsoft.com/office/powerpoint/2010/main" val="2657582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38</a:t>
            </a:fld>
            <a:endParaRPr lang="en-IE"/>
          </a:p>
        </p:txBody>
      </p:sp>
    </p:spTree>
    <p:extLst>
      <p:ext uri="{BB962C8B-B14F-4D97-AF65-F5344CB8AC3E}">
        <p14:creationId xmlns:p14="http://schemas.microsoft.com/office/powerpoint/2010/main" val="1428962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thank you all for sharing that…. so what’s on our to do list for today and what are we going to be talking about? </a:t>
            </a:r>
          </a:p>
          <a:p>
            <a:endParaRPr lang="en-IE"/>
          </a:p>
          <a:p>
            <a:endParaRPr lang="en-IE" b="1"/>
          </a:p>
          <a:p>
            <a:r>
              <a:rPr lang="en-IE" b="1"/>
              <a:t>The toolbox bit….</a:t>
            </a:r>
            <a:r>
              <a:rPr lang="en-IE"/>
              <a:t>well we’re really sorry to inform you at this point….we will NOT be giving you any new tools to use with your babies today. We ARE however, going have a good dig around and see what tools already in it – because the likelihood is, there are loads of tools there, really good exclusive, and very skilled tools, that you may not have even realised are there, but are being used every day to build your babies, from head to toe.</a:t>
            </a:r>
          </a:p>
          <a:p>
            <a:r>
              <a:rPr lang="en-IE"/>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a:t>And we will also take a peek at a little </a:t>
            </a:r>
            <a:r>
              <a:rPr lang="en-IE" b="1"/>
              <a:t>Plan or Hope </a:t>
            </a:r>
            <a:r>
              <a:rPr lang="en-IE" b="0"/>
              <a:t>for yourselves</a:t>
            </a:r>
            <a:r>
              <a:rPr lang="en-IE" b="1"/>
              <a:t>. </a:t>
            </a:r>
            <a:r>
              <a:rPr lang="en-IE"/>
              <a:t>We are going to have a look and see if we need to move around one or two placing of things on your priority list. So often we can run ourselves down, leave our own wellbeing to the end of the list. STOP! A famous child psychoanalyst said “there is no such thing as a child, a baby alone doesn’t exist”. In other words, for your child to be ok, you as parents need to mind yourselves. </a:t>
            </a:r>
          </a:p>
          <a:p>
            <a:endParaRPr lang="en-IE"/>
          </a:p>
          <a:p>
            <a:r>
              <a:rPr lang="en-IE"/>
              <a:t>But before we do all that, and first on the list, we want to go through the </a:t>
            </a:r>
            <a:r>
              <a:rPr lang="en-IE" b="1"/>
              <a:t>Nerdy Bit</a:t>
            </a:r>
            <a:r>
              <a:rPr lang="en-IE"/>
              <a:t>. Now don’t fall asleep on us, there are actually some really interesting nuggets of science that will help to frame the next couple of hours and to put what we’ll talk about into perspective. </a:t>
            </a:r>
          </a:p>
          <a:p>
            <a:endParaRPr lang="en-IE"/>
          </a:p>
          <a:p>
            <a:r>
              <a:rPr lang="en-IE"/>
              <a:t>And we’ll throw a few Myth busters in there for good measure. </a:t>
            </a:r>
          </a:p>
          <a:p>
            <a:endParaRPr lang="en-IE"/>
          </a:p>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4</a:t>
            </a:fld>
            <a:endParaRPr lang="en-IE"/>
          </a:p>
        </p:txBody>
      </p:sp>
    </p:spTree>
    <p:extLst>
      <p:ext uri="{BB962C8B-B14F-4D97-AF65-F5344CB8AC3E}">
        <p14:creationId xmlns:p14="http://schemas.microsoft.com/office/powerpoint/2010/main" val="3638358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So lets start with a Myth Buster!!!!</a:t>
            </a:r>
          </a:p>
          <a:p>
            <a:endParaRPr lang="en-IE"/>
          </a:p>
          <a:p>
            <a:pPr>
              <a:defRPr/>
            </a:pPr>
            <a:r>
              <a:rPr lang="en-IE"/>
              <a:t>False…. This is a common misconception! </a:t>
            </a:r>
          </a:p>
          <a:p>
            <a:pPr>
              <a:defRPr/>
            </a:pPr>
            <a:endParaRPr lang="en-IE"/>
          </a:p>
          <a:p>
            <a:pPr>
              <a:defRPr/>
            </a:pPr>
            <a:r>
              <a:rPr lang="en-IE"/>
              <a:t>Infant Mental Health is: “</a:t>
            </a:r>
            <a:r>
              <a:rPr lang="en-US" sz="1200">
                <a:effectLst/>
                <a:latin typeface="Calibri"/>
                <a:ea typeface="Calibri" panose="020F0502020204030204" pitchFamily="34" charset="0"/>
                <a:cs typeface="Calibri"/>
              </a:rPr>
              <a:t>how well a child grows socially and emotionally from birth to three years”.</a:t>
            </a:r>
            <a:r>
              <a:rPr lang="en-US">
                <a:latin typeface="Calibri"/>
                <a:ea typeface="Calibri" panose="020F0502020204030204" pitchFamily="34" charset="0"/>
                <a:cs typeface="Calibri"/>
              </a:rPr>
              <a:t> </a:t>
            </a:r>
            <a:endParaRPr lang="en-IE">
              <a:latin typeface="Calibri"/>
              <a:ea typeface="Calibri" panose="020F0502020204030204" pitchFamily="34" charset="0"/>
              <a:cs typeface="Calibri"/>
            </a:endParaRPr>
          </a:p>
          <a:p>
            <a:pPr>
              <a:defRPr/>
            </a:pPr>
            <a:r>
              <a:rPr lang="en-US">
                <a:latin typeface="Calibri"/>
                <a:ea typeface="Calibri" panose="020F0502020204030204" pitchFamily="34" charset="0"/>
                <a:cs typeface="Calibri"/>
              </a:rPr>
              <a:t>These early or formative years lay the foundation for; being able to express emotion which can be called emotional intelligence, feelings of security, feelings of importance and self esteem – therefore, reinforcing these kinds of building blocks in their little brains, can mean that your babies can grow to have self confidence, secure relationships in later life and feel like they are important and loved.</a:t>
            </a:r>
          </a:p>
          <a:p>
            <a:pPr>
              <a:defRPr/>
            </a:pPr>
            <a:endParaRPr lang="en-US">
              <a:latin typeface="Calibri"/>
              <a:ea typeface="Calibri" panose="020F0502020204030204" pitchFamily="34" charset="0"/>
              <a:cs typeface="Calibri"/>
            </a:endParaRPr>
          </a:p>
          <a:p>
            <a:pPr>
              <a:defRPr/>
            </a:pPr>
            <a:r>
              <a:rPr lang="en-US">
                <a:latin typeface="Calibri"/>
                <a:ea typeface="Calibri" panose="020F0502020204030204" pitchFamily="34" charset="0"/>
                <a:cs typeface="Calibri"/>
              </a:rPr>
              <a:t> Its never too late to work on these building blocks, but the earlier we can lay them, the quicker they build.</a:t>
            </a:r>
            <a:endParaRPr lang="en-US">
              <a:cs typeface="Calibri"/>
            </a:endParaRPr>
          </a:p>
          <a:p>
            <a:pPr>
              <a:defRPr/>
            </a:pPr>
            <a:endParaRPr lang="en-IE">
              <a:latin typeface="Calibri" panose="020F0502020204030204" pitchFamily="34" charset="0"/>
              <a:ea typeface="Calibri" panose="020F0502020204030204" pitchFamily="34" charset="0"/>
              <a:cs typeface="Calibri"/>
            </a:endParaRPr>
          </a:p>
          <a:p>
            <a:pPr>
              <a:defRPr/>
            </a:pPr>
            <a:endParaRPr lang="en-IE">
              <a:latin typeface="Calibri" panose="020F0502020204030204" pitchFamily="34" charset="0"/>
              <a:ea typeface="Calibri" panose="020F0502020204030204" pitchFamily="34" charset="0"/>
              <a:cs typeface="Calibri"/>
            </a:endParaRPr>
          </a:p>
          <a:p>
            <a:r>
              <a:rPr lang="en-IE"/>
              <a:t>Which leads up nicely on to the brain...</a:t>
            </a:r>
            <a:endParaRPr lang="en-IE">
              <a:cs typeface="Calibri"/>
            </a:endParaRPr>
          </a:p>
          <a:p>
            <a:endParaRPr lang="en-IE"/>
          </a:p>
          <a:p>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5</a:t>
            </a:fld>
            <a:endParaRPr lang="en-IE"/>
          </a:p>
        </p:txBody>
      </p:sp>
    </p:spTree>
    <p:extLst>
      <p:ext uri="{BB962C8B-B14F-4D97-AF65-F5344CB8AC3E}">
        <p14:creationId xmlns:p14="http://schemas.microsoft.com/office/powerpoint/2010/main" val="109421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Ok, so lets start with the nerdy bit – we’ll get it out of the way but it will also help you to understand the rest….</a:t>
            </a:r>
          </a:p>
          <a:p>
            <a:endParaRPr lang="en-IE"/>
          </a:p>
          <a:p>
            <a:pPr marL="0" lvl="0" indent="0" algn="l" rtl="0">
              <a:spcBef>
                <a:spcPts val="0"/>
              </a:spcBef>
              <a:spcAft>
                <a:spcPts val="0"/>
              </a:spcAft>
              <a:buNone/>
            </a:pPr>
            <a:r>
              <a:rPr lang="en-US"/>
              <a:t>Did you know that 90% of a child's brain development happens before the age of 5? How incredible is that? The pace that a child brain is growing and developing, connecting and learning during the first few years of life is amazing! </a:t>
            </a:r>
          </a:p>
          <a:p>
            <a:pPr marL="0" lvl="0" indent="0" algn="l" rtl="0">
              <a:spcBef>
                <a:spcPts val="0"/>
              </a:spcBef>
              <a:spcAft>
                <a:spcPts val="0"/>
              </a:spcAft>
              <a:buNone/>
            </a:pPr>
            <a:endParaRPr lang="en-US"/>
          </a:p>
          <a:p>
            <a:pPr marL="0" lvl="0" indent="0" algn="l" rtl="0">
              <a:spcBef>
                <a:spcPts val="0"/>
              </a:spcBef>
              <a:spcAft>
                <a:spcPts val="0"/>
              </a:spcAft>
              <a:buNone/>
            </a:pPr>
            <a:r>
              <a:rPr lang="en-US"/>
              <a:t>That means, that early childhood is a critical and sensitive period for brain development. It also means that when you become a parent, you also become a brain architect! No pressure. Every positive interaction and experience that your child has, is going to contribute to building that strong brain architecture! Consider it a stage in your child’s life that is filled with limitless potential! This does not mean that we should start introducing a second language to our babies now and force ourselves to attend clap </a:t>
            </a:r>
            <a:r>
              <a:rPr lang="en-US" err="1"/>
              <a:t>handies</a:t>
            </a:r>
            <a:r>
              <a:rPr lang="en-US"/>
              <a:t> 5 days a week, with a spot of baby sensory at the weekend – no. </a:t>
            </a:r>
            <a:r>
              <a:rPr lang="en-US" b="1"/>
              <a:t>All baby needs during infancy is simplicity</a:t>
            </a:r>
            <a:r>
              <a:rPr lang="en-US"/>
              <a:t>! They need you and they need the people around them. Everything else is bells and whistles. We’ll be unpacking why shortly. </a:t>
            </a:r>
          </a:p>
          <a:p>
            <a:pPr marL="0" lvl="0" indent="0" algn="l" rtl="0">
              <a:spcBef>
                <a:spcPts val="0"/>
              </a:spcBef>
              <a:spcAft>
                <a:spcPts val="0"/>
              </a:spcAft>
              <a:buNone/>
            </a:pPr>
            <a:endParaRPr lang="en-US"/>
          </a:p>
          <a:p>
            <a:pPr marL="0" lvl="0" indent="0" algn="l" rtl="0">
              <a:spcBef>
                <a:spcPts val="0"/>
              </a:spcBef>
              <a:spcAft>
                <a:spcPts val="0"/>
              </a:spcAft>
              <a:buClr>
                <a:schemeClr val="dk1"/>
              </a:buClr>
              <a:buSzPts val="1200"/>
              <a:buFont typeface="Calibri"/>
              <a:buNone/>
            </a:pPr>
            <a:r>
              <a:rPr lang="en-US"/>
              <a:t> </a:t>
            </a:r>
            <a:endParaRPr lang="en-IE"/>
          </a:p>
        </p:txBody>
      </p:sp>
      <p:sp>
        <p:nvSpPr>
          <p:cNvPr id="4" name="Slide Number Placeholder 3"/>
          <p:cNvSpPr>
            <a:spLocks noGrp="1"/>
          </p:cNvSpPr>
          <p:nvPr>
            <p:ph type="sldNum" sz="quarter" idx="5"/>
          </p:nvPr>
        </p:nvSpPr>
        <p:spPr/>
        <p:txBody>
          <a:bodyPr/>
          <a:lstStyle/>
          <a:p>
            <a:fld id="{6B118224-83B8-4A88-8A8D-7B8BAF3B6DBD}" type="slidenum">
              <a:rPr lang="en-IE" smtClean="0"/>
              <a:t>6</a:t>
            </a:fld>
            <a:endParaRPr lang="en-IE"/>
          </a:p>
        </p:txBody>
      </p:sp>
    </p:spTree>
    <p:extLst>
      <p:ext uri="{BB962C8B-B14F-4D97-AF65-F5344CB8AC3E}">
        <p14:creationId xmlns:p14="http://schemas.microsoft.com/office/powerpoint/2010/main" val="85469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this fact here ‘it is estimated that…..’ is just so incredible! 1 million new neural connections per second! The fancy term for this is: transient exuberance. </a:t>
            </a:r>
          </a:p>
          <a:p>
            <a:pPr marL="0" lvl="0" indent="0" algn="l" rtl="0">
              <a:spcBef>
                <a:spcPts val="0"/>
              </a:spcBef>
              <a:spcAft>
                <a:spcPts val="0"/>
              </a:spcAft>
              <a:buNone/>
            </a:pPr>
            <a:endParaRPr lang="en-US" b="0"/>
          </a:p>
          <a:p>
            <a:pPr marL="0" lvl="0" indent="0" algn="l" rtl="0">
              <a:spcBef>
                <a:spcPts val="0"/>
              </a:spcBef>
              <a:spcAft>
                <a:spcPts val="0"/>
              </a:spcAft>
              <a:buNone/>
            </a:pPr>
            <a:r>
              <a:rPr lang="en-US" b="0"/>
              <a:t>Babies are born with most of the brain cells that they will ever need. Our job, over the first few years is to connect those cells up based on experience. When it comes to the mental health of the infant, this is primarily done through the relationship that we have with our child. Warm, positive, compassionate care during early childhood is the foundation of so much in later life. HOWEVER, that doesn’t all have to come from YOU! Take off your superhero cape mamas because there is </a:t>
            </a:r>
            <a:r>
              <a:rPr lang="en-US" b="0" u="sng"/>
              <a:t>no such thing as a perfect parent </a:t>
            </a:r>
            <a:r>
              <a:rPr lang="en-US" b="0"/>
              <a:t>in this room. That care, that compassion – it can come from anywhere. You, your partner, your parents, your sibling, your childminder. </a:t>
            </a:r>
            <a:r>
              <a:rPr lang="en-US" b="1"/>
              <a:t>It’s not </a:t>
            </a:r>
            <a:r>
              <a:rPr lang="en-US" b="1" u="sng"/>
              <a:t>all</a:t>
            </a:r>
            <a:r>
              <a:rPr lang="en-US" b="1"/>
              <a:t> on you!</a:t>
            </a:r>
          </a:p>
          <a:p>
            <a:pPr marL="0" lvl="0" indent="0" algn="l" rtl="0">
              <a:spcBef>
                <a:spcPts val="0"/>
              </a:spcBef>
              <a:spcAft>
                <a:spcPts val="0"/>
              </a:spcAft>
              <a:buNone/>
            </a:pPr>
            <a:endParaRPr lang="en-US"/>
          </a:p>
          <a:p>
            <a:pPr marL="0" lvl="0" indent="0" algn="l" rtl="0">
              <a:spcBef>
                <a:spcPts val="0"/>
              </a:spcBef>
              <a:spcAft>
                <a:spcPts val="0"/>
              </a:spcAft>
              <a:buNone/>
            </a:pPr>
            <a:r>
              <a:rPr lang="en-US" b="0"/>
              <a:t>So, you have this beautiful little baby </a:t>
            </a:r>
            <a:r>
              <a:rPr lang="en-US" b="0" err="1"/>
              <a:t>whos</a:t>
            </a:r>
            <a:r>
              <a:rPr lang="en-US" b="0"/>
              <a:t> brain is developing at a rate of 1 million neurons, every single second right now. As they grow and develop, they actually lose</a:t>
            </a:r>
            <a:r>
              <a:rPr lang="en-US" b="0" u="sng"/>
              <a:t> loads </a:t>
            </a:r>
            <a:r>
              <a:rPr lang="en-US" b="0"/>
              <a:t>of those connections (the fancy term for that one is ‘synaptic pruning’). So, that </a:t>
            </a:r>
            <a:r>
              <a:rPr lang="en-US" b="0" err="1"/>
              <a:t>kinda</a:t>
            </a:r>
            <a:r>
              <a:rPr lang="en-US" b="0"/>
              <a:t> means that, if something simple happens a couple of times during EC, baby is </a:t>
            </a:r>
            <a:r>
              <a:rPr lang="en-US" b="0" err="1"/>
              <a:t>kinda</a:t>
            </a:r>
            <a:r>
              <a:rPr lang="en-US" b="0"/>
              <a:t> most likely to forget. So if you do start speaking French for a week at home, don’t expect them to remember.  </a:t>
            </a:r>
            <a:r>
              <a:rPr lang="en-US" b="1"/>
              <a:t>It’s the repetitive stuff that really counts. </a:t>
            </a:r>
          </a:p>
        </p:txBody>
      </p:sp>
      <p:sp>
        <p:nvSpPr>
          <p:cNvPr id="4" name="Slide Number Placeholder 3"/>
          <p:cNvSpPr>
            <a:spLocks noGrp="1"/>
          </p:cNvSpPr>
          <p:nvPr>
            <p:ph type="sldNum" sz="quarter" idx="5"/>
          </p:nvPr>
        </p:nvSpPr>
        <p:spPr/>
        <p:txBody>
          <a:bodyPr/>
          <a:lstStyle/>
          <a:p>
            <a:fld id="{6B118224-83B8-4A88-8A8D-7B8BAF3B6DBD}" type="slidenum">
              <a:rPr lang="en-IE" smtClean="0"/>
              <a:t>7</a:t>
            </a:fld>
            <a:endParaRPr lang="en-IE"/>
          </a:p>
        </p:txBody>
      </p:sp>
    </p:spTree>
    <p:extLst>
      <p:ext uri="{BB962C8B-B14F-4D97-AF65-F5344CB8AC3E}">
        <p14:creationId xmlns:p14="http://schemas.microsoft.com/office/powerpoint/2010/main" val="2153824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There is no magical potion for building really strong brain architecture in the early years. There is no secret recipe. </a:t>
            </a:r>
            <a:r>
              <a:rPr lang="en-US" b="1"/>
              <a:t>Babies' brains are built through mundane everyday moments. </a:t>
            </a:r>
            <a:r>
              <a:rPr lang="en-US"/>
              <a:t>Because those everyday moments add up to be the big picture. Building a strong brain is NOT about grand gestures. It is not about perfection. It is an accumulation of hundreds and thousands of tiny-moments. </a:t>
            </a:r>
            <a:endParaRPr lang="en-IE"/>
          </a:p>
          <a:p>
            <a:pPr marL="0" marR="0" lvl="0" indent="0" algn="l" defTabSz="914400">
              <a:lnSpc>
                <a:spcPct val="100000"/>
              </a:lnSpc>
              <a:spcBef>
                <a:spcPts val="0"/>
              </a:spcBef>
              <a:spcAft>
                <a:spcPts val="0"/>
              </a:spcAft>
              <a:buClrTx/>
              <a:buSzTx/>
              <a:buFontTx/>
              <a:buNone/>
              <a:tabLst/>
              <a:defRPr/>
            </a:pPr>
            <a:endParaRPr lang="en-US">
              <a:cs typeface="Calibri"/>
            </a:endParaRPr>
          </a:p>
          <a:p>
            <a:r>
              <a:rPr lang="en-US" i="1">
                <a:cs typeface="Calibri"/>
              </a:rPr>
              <a:t>ASK: Can you think of one person who made you feel safe and valued when you were growing up? Think for a moment – what did they do? How did they do it? What did it feel like being in that person's presence? </a:t>
            </a:r>
          </a:p>
          <a:p>
            <a:endParaRPr lang="en-IE">
              <a:cs typeface="Calibri" panose="020F0502020204030204"/>
            </a:endParaRPr>
          </a:p>
        </p:txBody>
      </p:sp>
      <p:sp>
        <p:nvSpPr>
          <p:cNvPr id="4" name="Slide Number Placeholder 3"/>
          <p:cNvSpPr>
            <a:spLocks noGrp="1"/>
          </p:cNvSpPr>
          <p:nvPr>
            <p:ph type="sldNum" sz="quarter" idx="5"/>
          </p:nvPr>
        </p:nvSpPr>
        <p:spPr/>
        <p:txBody>
          <a:bodyPr/>
          <a:lstStyle/>
          <a:p>
            <a:fld id="{6B118224-83B8-4A88-8A8D-7B8BAF3B6DBD}" type="slidenum">
              <a:rPr lang="en-IE" smtClean="0"/>
              <a:t>8</a:t>
            </a:fld>
            <a:endParaRPr lang="en-IE"/>
          </a:p>
        </p:txBody>
      </p:sp>
    </p:spTree>
    <p:extLst>
      <p:ext uri="{BB962C8B-B14F-4D97-AF65-F5344CB8AC3E}">
        <p14:creationId xmlns:p14="http://schemas.microsoft.com/office/powerpoint/2010/main" val="257148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Consider how many years it has been since you were 25? Probably not that many! Your own brain has only been ‘fully’ developed for that long! And please remember that </a:t>
            </a:r>
            <a:r>
              <a:rPr lang="en-US" b="1">
                <a:cs typeface="Calibri"/>
              </a:rPr>
              <a:t>change is always possible</a:t>
            </a:r>
            <a:r>
              <a:rPr lang="en-US">
                <a:cs typeface="Calibri"/>
              </a:rPr>
              <a:t>. It may be more difficult for us to learn a new language nowadays than it was when we were children, and it may be more challenging to change the way we think about ourselves, or the world, but it is ALWAYS possible. It is never, ever too late. Right now, with our babies, it is </a:t>
            </a:r>
            <a:r>
              <a:rPr lang="en-US" u="sng">
                <a:cs typeface="Calibri"/>
              </a:rPr>
              <a:t>simply easier</a:t>
            </a:r>
            <a:r>
              <a:rPr lang="en-US">
                <a:cs typeface="Calibri"/>
              </a:rPr>
              <a:t> to instill the foundations of a positive self-image, self-esteem, relationships and overall positive mental wellbeing because their brains are bursting with 1 million new neuronal connections every single second. </a:t>
            </a:r>
          </a:p>
        </p:txBody>
      </p:sp>
      <p:sp>
        <p:nvSpPr>
          <p:cNvPr id="4" name="Slide Number Placeholder 3"/>
          <p:cNvSpPr>
            <a:spLocks noGrp="1"/>
          </p:cNvSpPr>
          <p:nvPr>
            <p:ph type="sldNum" sz="quarter" idx="5"/>
          </p:nvPr>
        </p:nvSpPr>
        <p:spPr/>
        <p:txBody>
          <a:bodyPr/>
          <a:lstStyle/>
          <a:p>
            <a:fld id="{6B118224-83B8-4A88-8A8D-7B8BAF3B6DBD}" type="slidenum">
              <a:rPr lang="en-IE" smtClean="0"/>
              <a:t>9</a:t>
            </a:fld>
            <a:endParaRPr lang="en-IE"/>
          </a:p>
        </p:txBody>
      </p:sp>
    </p:spTree>
    <p:extLst>
      <p:ext uri="{BB962C8B-B14F-4D97-AF65-F5344CB8AC3E}">
        <p14:creationId xmlns:p14="http://schemas.microsoft.com/office/powerpoint/2010/main" val="4291334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rgbClr val="5A4A42"/>
                </a:solidFill>
              </a:defRPr>
            </a:lvl1pPr>
          </a:lstStyle>
          <a:p>
            <a:r>
              <a:rPr lang="en-US"/>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rgbClr val="5A4A42"/>
                </a:solidFill>
                <a:latin typeface="+mj-lt"/>
              </a:defRPr>
            </a:lvl1pPr>
          </a:lstStyle>
          <a:p>
            <a:pPr lvl="0"/>
            <a:r>
              <a:rPr lang="en-US"/>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rgbClr val="5A4A42"/>
                </a:solidFill>
                <a:latin typeface="+mj-lt"/>
              </a:defRPr>
            </a:lvl1pPr>
          </a:lstStyle>
          <a:p>
            <a:pPr lvl="0"/>
            <a:r>
              <a:rPr lang="en-US"/>
              <a:t>Add text</a:t>
            </a:r>
          </a:p>
        </p:txBody>
      </p:sp>
    </p:spTree>
    <p:extLst>
      <p:ext uri="{BB962C8B-B14F-4D97-AF65-F5344CB8AC3E}">
        <p14:creationId xmlns:p14="http://schemas.microsoft.com/office/powerpoint/2010/main" val="1860281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22029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688022504"/>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a:t>Add text</a:t>
            </a:r>
          </a:p>
        </p:txBody>
      </p:sp>
    </p:spTree>
    <p:extLst>
      <p:ext uri="{BB962C8B-B14F-4D97-AF65-F5344CB8AC3E}">
        <p14:creationId xmlns:p14="http://schemas.microsoft.com/office/powerpoint/2010/main" val="838183944"/>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153207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205807548"/>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a:t>Add text</a:t>
            </a:r>
          </a:p>
        </p:txBody>
      </p:sp>
    </p:spTree>
    <p:extLst>
      <p:ext uri="{BB962C8B-B14F-4D97-AF65-F5344CB8AC3E}">
        <p14:creationId xmlns:p14="http://schemas.microsoft.com/office/powerpoint/2010/main" val="3980457688"/>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a:t>Add text</a:t>
            </a:r>
          </a:p>
        </p:txBody>
      </p:sp>
    </p:spTree>
    <p:extLst>
      <p:ext uri="{BB962C8B-B14F-4D97-AF65-F5344CB8AC3E}">
        <p14:creationId xmlns:p14="http://schemas.microsoft.com/office/powerpoint/2010/main" val="642927900"/>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85711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a:t>Add text</a:t>
            </a:r>
          </a:p>
        </p:txBody>
      </p:sp>
    </p:spTree>
    <p:extLst>
      <p:ext uri="{BB962C8B-B14F-4D97-AF65-F5344CB8AC3E}">
        <p14:creationId xmlns:p14="http://schemas.microsoft.com/office/powerpoint/2010/main" val="293050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rgbClr val="5A4A42"/>
                </a:solidFill>
              </a:defRPr>
            </a:lvl1pPr>
          </a:lstStyle>
          <a:p>
            <a:r>
              <a:rPr lang="en-US"/>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rgbClr val="5A4A42"/>
                </a:solidFill>
              </a:defRPr>
            </a:lvl1pPr>
          </a:lstStyle>
          <a:p>
            <a:pPr lvl="0"/>
            <a:r>
              <a:rPr lang="en-US"/>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rgbClr val="5A4A42"/>
                </a:solidFill>
              </a:defRPr>
            </a:lvl1pPr>
          </a:lstStyle>
          <a:p>
            <a:r>
              <a:rPr lang="en-US"/>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rgbClr val="5A4A42"/>
                </a:solidFill>
              </a:defRPr>
            </a:lvl1pPr>
          </a:lstStyle>
          <a:p>
            <a:pPr lvl="0"/>
            <a:r>
              <a:rPr lang="en-US"/>
              <a:t>Add text</a:t>
            </a:r>
          </a:p>
        </p:txBody>
      </p:sp>
    </p:spTree>
    <p:extLst>
      <p:ext uri="{BB962C8B-B14F-4D97-AF65-F5344CB8AC3E}">
        <p14:creationId xmlns:p14="http://schemas.microsoft.com/office/powerpoint/2010/main" val="2630451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rgbClr val="5A4A42"/>
                </a:solidFill>
              </a:defRPr>
            </a:lvl1pPr>
          </a:lstStyle>
          <a:p>
            <a:r>
              <a:rPr lang="en-US"/>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rgbClr val="5A4A42"/>
                </a:solidFill>
              </a:defRPr>
            </a:lvl1pPr>
          </a:lstStyle>
          <a:p>
            <a:pPr lvl="0"/>
            <a:r>
              <a:rPr lang="en-US"/>
              <a:t>Add text</a:t>
            </a:r>
          </a:p>
        </p:txBody>
      </p:sp>
    </p:spTree>
    <p:extLst>
      <p:ext uri="{BB962C8B-B14F-4D97-AF65-F5344CB8AC3E}">
        <p14:creationId xmlns:p14="http://schemas.microsoft.com/office/powerpoint/2010/main" val="182684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rgbClr val="5A4A42"/>
                </a:solidFill>
              </a:defRPr>
            </a:lvl1pPr>
          </a:lstStyle>
          <a:p>
            <a:r>
              <a:rPr lang="en-US"/>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rgbClr val="5A4A42"/>
                </a:solidFill>
              </a:defRPr>
            </a:lvl1pPr>
          </a:lstStyle>
          <a:p>
            <a:pPr lvl="0"/>
            <a:r>
              <a:rPr lang="en-US"/>
              <a:t>Add text</a:t>
            </a:r>
          </a:p>
        </p:txBody>
      </p:sp>
    </p:spTree>
    <p:extLst>
      <p:ext uri="{BB962C8B-B14F-4D97-AF65-F5344CB8AC3E}">
        <p14:creationId xmlns:p14="http://schemas.microsoft.com/office/powerpoint/2010/main" val="300149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rgbClr val="5A4A42"/>
                </a:solidFill>
              </a:defRPr>
            </a:lvl1pPr>
          </a:lstStyle>
          <a:p>
            <a:r>
              <a:rPr lang="en-US"/>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rgbClr val="5A4A42"/>
                </a:solidFill>
              </a:defRPr>
            </a:lvl1pPr>
          </a:lstStyle>
          <a:p>
            <a:pPr lvl="0"/>
            <a:r>
              <a:rPr lang="en-US"/>
              <a:t>Add text</a:t>
            </a:r>
          </a:p>
        </p:txBody>
      </p:sp>
    </p:spTree>
    <p:extLst>
      <p:ext uri="{BB962C8B-B14F-4D97-AF65-F5344CB8AC3E}">
        <p14:creationId xmlns:p14="http://schemas.microsoft.com/office/powerpoint/2010/main" val="47758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rgbClr val="5A4A42"/>
                </a:solidFill>
              </a:defRPr>
            </a:lvl1pPr>
          </a:lstStyle>
          <a:p>
            <a:r>
              <a:rPr lang="en-US"/>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rgbClr val="5A4A42"/>
                </a:solidFill>
              </a:defRPr>
            </a:lvl1pPr>
          </a:lstStyle>
          <a:p>
            <a:pPr lvl="0"/>
            <a:r>
              <a:rPr lang="en-US"/>
              <a:t>Add text</a:t>
            </a:r>
          </a:p>
        </p:txBody>
      </p:sp>
    </p:spTree>
    <p:extLst>
      <p:ext uri="{BB962C8B-B14F-4D97-AF65-F5344CB8AC3E}">
        <p14:creationId xmlns:p14="http://schemas.microsoft.com/office/powerpoint/2010/main" val="15901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775E2-26ED-4CEF-94F6-7C85D113D53B}"/>
              </a:ext>
            </a:extLst>
          </p:cNvPr>
          <p:cNvSpPr>
            <a:spLocks noGrp="1"/>
          </p:cNvSpPr>
          <p:nvPr>
            <p:ph type="title"/>
          </p:nvPr>
        </p:nvSpPr>
        <p:spPr>
          <a:xfrm>
            <a:off x="914400" y="946653"/>
            <a:ext cx="100584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ABF32AB5-76E2-49F4-96EE-B419AF1F03C2}"/>
              </a:ext>
            </a:extLst>
          </p:cNvPr>
          <p:cNvSpPr>
            <a:spLocks noGrp="1"/>
          </p:cNvSpPr>
          <p:nvPr>
            <p:ph type="body" idx="1"/>
          </p:nvPr>
        </p:nvSpPr>
        <p:spPr>
          <a:xfrm>
            <a:off x="914400" y="2294859"/>
            <a:ext cx="10058400" cy="3720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057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7" r:id="rId3"/>
    <p:sldLayoutId id="2147483663" r:id="rId4"/>
    <p:sldLayoutId id="2147483665" r:id="rId5"/>
    <p:sldLayoutId id="2147483668" r:id="rId6"/>
    <p:sldLayoutId id="2147483669" r:id="rId7"/>
    <p:sldLayoutId id="2147483670" r:id="rId8"/>
    <p:sldLayoutId id="2147483671" r:id="rId9"/>
    <p:sldLayoutId id="2147483662" r:id="rId10"/>
    <p:sldLayoutId id="2147483664" r:id="rId11"/>
    <p:sldLayoutId id="2147483666" r:id="rId12"/>
    <p:sldLayoutId id="2147483672" r:id="rId13"/>
    <p:sldLayoutId id="2147483673" r:id="rId14"/>
    <p:sldLayoutId id="2147483674" r:id="rId15"/>
    <p:sldLayoutId id="214748367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0IaNR8YGdow?feature=oembed" TargetMode="Externa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video" Target="https://www.youtube.com/embed/O7E_c3G3LPA?feature=oembed" TargetMode="External"/><Relationship Id="rId5" Type="http://schemas.openxmlformats.org/officeDocument/2006/relationships/image" Target="../media/image37.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1.jpeg"/><Relationship Id="rId2" Type="http://schemas.openxmlformats.org/officeDocument/2006/relationships/slideLayout" Target="../slideLayouts/slideLayout16.xml"/><Relationship Id="rId1" Type="http://schemas.openxmlformats.org/officeDocument/2006/relationships/video" Target="https://www.youtube.com/embed/YTTSXc6sARg?feature=oembed" TargetMode="External"/><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video" Target="https://www.youtube.com/embed/WspJdih_Ijk?feature=oembed" TargetMode="External"/><Relationship Id="rId5" Type="http://schemas.openxmlformats.org/officeDocument/2006/relationships/image" Target="../media/image49.jpe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2.png"/><Relationship Id="rId5" Type="http://schemas.openxmlformats.org/officeDocument/2006/relationships/image" Target="../media/image28.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a:xfrm>
            <a:off x="2799257" y="559595"/>
            <a:ext cx="6400800" cy="640080"/>
          </a:xfrm>
        </p:spPr>
        <p:txBody>
          <a:bodyPr>
            <a:noAutofit/>
          </a:bodyPr>
          <a:lstStyle/>
          <a:p>
            <a:r>
              <a:rPr lang="en-US" sz="4000">
                <a:solidFill>
                  <a:srgbClr val="5A4A42"/>
                </a:solidFill>
                <a:latin typeface="+mj-lt"/>
              </a:rPr>
              <a:t>An Introduction to Infant Mental Health</a:t>
            </a:r>
            <a:endParaRPr lang="en-US" sz="4000">
              <a:solidFill>
                <a:srgbClr val="5A4A42"/>
              </a:solidFill>
            </a:endParaRPr>
          </a:p>
        </p:txBody>
      </p:sp>
      <p:pic>
        <p:nvPicPr>
          <p:cNvPr id="5" name="Picture 4" descr="A picture containing logo&#10;&#10;Description automatically generated">
            <a:extLst>
              <a:ext uri="{FF2B5EF4-FFF2-40B4-BE49-F238E27FC236}">
                <a16:creationId xmlns:a16="http://schemas.microsoft.com/office/drawing/2014/main" id="{7AFE55FC-C610-4CCA-85E2-4082289C37B7}"/>
              </a:ext>
            </a:extLst>
          </p:cNvPr>
          <p:cNvPicPr>
            <a:picLocks noChangeAspect="1"/>
          </p:cNvPicPr>
          <p:nvPr/>
        </p:nvPicPr>
        <p:blipFill>
          <a:blip r:embed="rId4"/>
          <a:stretch>
            <a:fillRect/>
          </a:stretch>
        </p:blipFill>
        <p:spPr>
          <a:xfrm>
            <a:off x="2996026" y="2168525"/>
            <a:ext cx="6204031" cy="3889718"/>
          </a:xfrm>
          <a:prstGeom prst="rect">
            <a:avLst/>
          </a:prstGeom>
        </p:spPr>
      </p:pic>
    </p:spTree>
    <p:extLst>
      <p:ext uri="{BB962C8B-B14F-4D97-AF65-F5344CB8AC3E}">
        <p14:creationId xmlns:p14="http://schemas.microsoft.com/office/powerpoint/2010/main" val="30475643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56FB43C-4AA5-4FC7-834A-EDF64ADC6B85}"/>
              </a:ext>
            </a:extLst>
          </p:cNvPr>
          <p:cNvPicPr>
            <a:picLocks noChangeAspect="1"/>
          </p:cNvPicPr>
          <p:nvPr/>
        </p:nvPicPr>
        <p:blipFill>
          <a:blip r:embed="rId5"/>
          <a:stretch>
            <a:fillRect/>
          </a:stretch>
        </p:blipFill>
        <p:spPr>
          <a:xfrm>
            <a:off x="5815356" y="1243302"/>
            <a:ext cx="2359157" cy="4736602"/>
          </a:xfrm>
          <a:prstGeom prst="rect">
            <a:avLst/>
          </a:prstGeom>
        </p:spPr>
      </p:pic>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1880667" y="224549"/>
            <a:ext cx="7680191" cy="653547"/>
          </a:xfrm>
        </p:spPr>
        <p:txBody>
          <a:bodyPr>
            <a:normAutofit fontScale="90000"/>
          </a:bodyPr>
          <a:lstStyle/>
          <a:p>
            <a:r>
              <a:rPr lang="en-US"/>
              <a:t>Everyday Moments Matter Most </a:t>
            </a:r>
          </a:p>
        </p:txBody>
      </p:sp>
      <p:pic>
        <p:nvPicPr>
          <p:cNvPr id="8" name="Online Media 7" title="Dad Has full Convo with his Baby">
            <a:hlinkClick r:id="" action="ppaction://media"/>
            <a:extLst>
              <a:ext uri="{FF2B5EF4-FFF2-40B4-BE49-F238E27FC236}">
                <a16:creationId xmlns:a16="http://schemas.microsoft.com/office/drawing/2014/main" id="{EFD83563-E72B-43F7-A579-D90C03BBD7DD}"/>
              </a:ext>
            </a:extLst>
          </p:cNvPr>
          <p:cNvPicPr>
            <a:picLocks noRot="1" noChangeAspect="1"/>
          </p:cNvPicPr>
          <p:nvPr>
            <a:videoFile r:link="rId1"/>
          </p:nvPr>
        </p:nvPicPr>
        <p:blipFill>
          <a:blip r:embed="rId6"/>
          <a:stretch>
            <a:fillRect/>
          </a:stretch>
        </p:blipFill>
        <p:spPr>
          <a:xfrm>
            <a:off x="1880667" y="933277"/>
            <a:ext cx="9480799" cy="5356651"/>
          </a:xfrm>
          <a:prstGeom prst="rect">
            <a:avLst/>
          </a:prstGeom>
        </p:spPr>
      </p:pic>
    </p:spTree>
    <p:extLst>
      <p:ext uri="{BB962C8B-B14F-4D97-AF65-F5344CB8AC3E}">
        <p14:creationId xmlns:p14="http://schemas.microsoft.com/office/powerpoint/2010/main" val="240749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3002-A9B5-EC6E-BD86-6A53A6F1FBD7}"/>
              </a:ext>
            </a:extLst>
          </p:cNvPr>
          <p:cNvSpPr>
            <a:spLocks noGrp="1"/>
          </p:cNvSpPr>
          <p:nvPr>
            <p:ph type="title"/>
          </p:nvPr>
        </p:nvSpPr>
        <p:spPr>
          <a:xfrm>
            <a:off x="2042961" y="335049"/>
            <a:ext cx="9625262" cy="904204"/>
          </a:xfrm>
        </p:spPr>
        <p:txBody>
          <a:bodyPr>
            <a:normAutofit fontScale="90000"/>
          </a:bodyPr>
          <a:lstStyle/>
          <a:p>
            <a:r>
              <a:rPr lang="en-US"/>
              <a:t>Eye contact with your baby helps </a:t>
            </a:r>
            <a:r>
              <a:rPr lang="en-US" err="1"/>
              <a:t>synchronise</a:t>
            </a:r>
            <a:r>
              <a:rPr lang="en-US"/>
              <a:t> your brainwaves</a:t>
            </a:r>
          </a:p>
          <a:p>
            <a:endParaRPr lang="en-US"/>
          </a:p>
        </p:txBody>
      </p:sp>
      <p:pic>
        <p:nvPicPr>
          <p:cNvPr id="4" name="Picture 4" descr="Graphical user interface, website&#10;&#10;Description automatically generated">
            <a:extLst>
              <a:ext uri="{FF2B5EF4-FFF2-40B4-BE49-F238E27FC236}">
                <a16:creationId xmlns:a16="http://schemas.microsoft.com/office/drawing/2014/main" id="{DBB7C036-D3A5-1426-ABCF-C96C090C13AA}"/>
              </a:ext>
            </a:extLst>
          </p:cNvPr>
          <p:cNvPicPr>
            <a:picLocks noChangeAspect="1"/>
          </p:cNvPicPr>
          <p:nvPr/>
        </p:nvPicPr>
        <p:blipFill rotWithShape="1">
          <a:blip r:embed="rId3"/>
          <a:srcRect t="4358" r="32337" b="6538"/>
          <a:stretch/>
        </p:blipFill>
        <p:spPr>
          <a:xfrm>
            <a:off x="2378243" y="1484398"/>
            <a:ext cx="6531200" cy="4820671"/>
          </a:xfrm>
          <a:prstGeom prst="rect">
            <a:avLst/>
          </a:prstGeom>
        </p:spPr>
      </p:pic>
    </p:spTree>
    <p:extLst>
      <p:ext uri="{BB962C8B-B14F-4D97-AF65-F5344CB8AC3E}">
        <p14:creationId xmlns:p14="http://schemas.microsoft.com/office/powerpoint/2010/main" val="1243912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5051B03A-8692-43DB-A275-EC009A123B9B}"/>
              </a:ext>
            </a:extLst>
          </p:cNvPr>
          <p:cNvPicPr>
            <a:picLocks noChangeAspect="1"/>
          </p:cNvPicPr>
          <p:nvPr/>
        </p:nvPicPr>
        <p:blipFill>
          <a:blip r:embed="rId3"/>
          <a:stretch>
            <a:fillRect/>
          </a:stretch>
        </p:blipFill>
        <p:spPr>
          <a:xfrm>
            <a:off x="658368" y="103654"/>
            <a:ext cx="11172126" cy="6650692"/>
          </a:xfrm>
          <a:prstGeom prst="rect">
            <a:avLst/>
          </a:prstGeom>
        </p:spPr>
      </p:pic>
    </p:spTree>
    <p:extLst>
      <p:ext uri="{BB962C8B-B14F-4D97-AF65-F5344CB8AC3E}">
        <p14:creationId xmlns:p14="http://schemas.microsoft.com/office/powerpoint/2010/main" val="8366858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8430BA-E4F3-4719-A845-AFA1025ADD85}"/>
              </a:ext>
            </a:extLst>
          </p:cNvPr>
          <p:cNvPicPr>
            <a:picLocks noChangeAspect="1"/>
          </p:cNvPicPr>
          <p:nvPr/>
        </p:nvPicPr>
        <p:blipFill>
          <a:blip r:embed="rId3"/>
          <a:stretch>
            <a:fillRect/>
          </a:stretch>
        </p:blipFill>
        <p:spPr>
          <a:xfrm>
            <a:off x="157399" y="5745480"/>
            <a:ext cx="603556" cy="603556"/>
          </a:xfrm>
          <a:prstGeom prst="rect">
            <a:avLst/>
          </a:prstGeom>
        </p:spPr>
      </p:pic>
      <p:graphicFrame>
        <p:nvGraphicFramePr>
          <p:cNvPr id="6" name="Table 9">
            <a:extLst>
              <a:ext uri="{FF2B5EF4-FFF2-40B4-BE49-F238E27FC236}">
                <a16:creationId xmlns:a16="http://schemas.microsoft.com/office/drawing/2014/main" id="{61D2659A-88C4-4B6F-824E-00159ACE1039}"/>
              </a:ext>
            </a:extLst>
          </p:cNvPr>
          <p:cNvGraphicFramePr>
            <a:graphicFrameLocks noGrp="1"/>
          </p:cNvGraphicFramePr>
          <p:nvPr>
            <p:extLst>
              <p:ext uri="{D42A27DB-BD31-4B8C-83A1-F6EECF244321}">
                <p14:modId xmlns:p14="http://schemas.microsoft.com/office/powerpoint/2010/main" val="4154875058"/>
              </p:ext>
            </p:extLst>
          </p:nvPr>
        </p:nvGraphicFramePr>
        <p:xfrm>
          <a:off x="760954" y="5849138"/>
          <a:ext cx="2682939" cy="396240"/>
        </p:xfrm>
        <a:graphic>
          <a:graphicData uri="http://schemas.openxmlformats.org/drawingml/2006/table">
            <a:tbl>
              <a:tblPr firstRow="1" bandRow="1">
                <a:tableStyleId>{2D5ABB26-0587-4C30-8999-92F81FD0307C}</a:tableStyleId>
              </a:tblPr>
              <a:tblGrid>
                <a:gridCol w="2682939">
                  <a:extLst>
                    <a:ext uri="{9D8B030D-6E8A-4147-A177-3AD203B41FA5}">
                      <a16:colId xmlns:a16="http://schemas.microsoft.com/office/drawing/2014/main" val="1890137220"/>
                    </a:ext>
                  </a:extLst>
                </a:gridCol>
              </a:tblGrid>
              <a:tr h="370840">
                <a:tc>
                  <a:txBody>
                    <a:bodyPr/>
                    <a:lstStyle/>
                    <a:p>
                      <a:r>
                        <a:rPr lang="en-US" sz="2000">
                          <a:solidFill>
                            <a:srgbClr val="5A4A42"/>
                          </a:solidFill>
                        </a:rPr>
                        <a:t>@thismamadoodles</a:t>
                      </a:r>
                      <a:endParaRPr lang="en-IE" sz="2000">
                        <a:solidFill>
                          <a:srgbClr val="5A4A42"/>
                        </a:solidFill>
                      </a:endParaRPr>
                    </a:p>
                  </a:txBody>
                  <a:tcPr/>
                </a:tc>
                <a:extLst>
                  <a:ext uri="{0D108BD9-81ED-4DB2-BD59-A6C34878D82A}">
                    <a16:rowId xmlns:a16="http://schemas.microsoft.com/office/drawing/2014/main" val="4211342669"/>
                  </a:ext>
                </a:extLst>
              </a:tr>
            </a:tbl>
          </a:graphicData>
        </a:graphic>
      </p:graphicFrame>
      <p:pic>
        <p:nvPicPr>
          <p:cNvPr id="7" name="Picture 6" descr="A cartoon of a child holding a bag of super hero&#10;&#10;Description automatically generated">
            <a:extLst>
              <a:ext uri="{FF2B5EF4-FFF2-40B4-BE49-F238E27FC236}">
                <a16:creationId xmlns:a16="http://schemas.microsoft.com/office/drawing/2014/main" id="{0F375E85-3532-A8D2-58E5-D556EF54897D}"/>
              </a:ext>
            </a:extLst>
          </p:cNvPr>
          <p:cNvPicPr>
            <a:picLocks noChangeAspect="1"/>
          </p:cNvPicPr>
          <p:nvPr/>
        </p:nvPicPr>
        <p:blipFill>
          <a:blip r:embed="rId4"/>
          <a:stretch>
            <a:fillRect/>
          </a:stretch>
        </p:blipFill>
        <p:spPr>
          <a:xfrm>
            <a:off x="2695032" y="-75922"/>
            <a:ext cx="6634706" cy="7191097"/>
          </a:xfrm>
          <a:prstGeom prst="rect">
            <a:avLst/>
          </a:prstGeom>
        </p:spPr>
      </p:pic>
    </p:spTree>
    <p:extLst>
      <p:ext uri="{BB962C8B-B14F-4D97-AF65-F5344CB8AC3E}">
        <p14:creationId xmlns:p14="http://schemas.microsoft.com/office/powerpoint/2010/main" val="25992493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389120" y="1935634"/>
            <a:ext cx="6858000" cy="2788766"/>
          </a:xfrm>
        </p:spPr>
        <p:txBody>
          <a:bodyPr/>
          <a:lstStyle/>
          <a:p>
            <a:endParaRPr lang="en-US">
              <a:latin typeface="+mj-lt"/>
            </a:endParaRPr>
          </a:p>
          <a:p>
            <a:pPr algn="ctr"/>
            <a:r>
              <a:rPr lang="en-US" sz="4000">
                <a:latin typeface="+mj-lt"/>
              </a:rPr>
              <a:t>True</a:t>
            </a:r>
          </a:p>
          <a:p>
            <a:pPr algn="ctr"/>
            <a:r>
              <a:rPr lang="en-US" sz="4000">
                <a:latin typeface="+mj-lt"/>
              </a:rPr>
              <a:t>Or </a:t>
            </a:r>
          </a:p>
          <a:p>
            <a:pPr algn="ctr"/>
            <a:r>
              <a:rPr lang="en-US" sz="4000">
                <a:latin typeface="+mj-lt"/>
              </a:rPr>
              <a:t>False?</a:t>
            </a:r>
          </a:p>
        </p:txBody>
      </p:sp>
      <p:sp>
        <p:nvSpPr>
          <p:cNvPr id="7" name="Text Placeholder 2">
            <a:extLst>
              <a:ext uri="{FF2B5EF4-FFF2-40B4-BE49-F238E27FC236}">
                <a16:creationId xmlns:a16="http://schemas.microsoft.com/office/drawing/2014/main" id="{C2A1C909-D563-41F6-ADDB-5CD7C50F7A32}"/>
              </a:ext>
            </a:extLst>
          </p:cNvPr>
          <p:cNvSpPr txBox="1">
            <a:spLocks/>
          </p:cNvSpPr>
          <p:nvPr/>
        </p:nvSpPr>
        <p:spPr>
          <a:xfrm>
            <a:off x="4546903" y="4553123"/>
            <a:ext cx="6858000" cy="18476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5A4A4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mj-lt"/>
            </a:endParaRPr>
          </a:p>
          <a:p>
            <a:pPr algn="ctr">
              <a:lnSpc>
                <a:spcPts val="2800"/>
              </a:lnSpc>
            </a:pPr>
            <a:r>
              <a:rPr lang="en-US" sz="2400">
                <a:latin typeface="+mj-lt"/>
              </a:rPr>
              <a:t>When your baby is first born, you are sure to experience a sudden and immediate bond with them</a:t>
            </a:r>
            <a:endParaRPr lang="en-US" sz="2400"/>
          </a:p>
          <a:p>
            <a:endParaRPr lang="en-US"/>
          </a:p>
        </p:txBody>
      </p:sp>
      <p:pic>
        <p:nvPicPr>
          <p:cNvPr id="5" name="Picture 4" descr="Logo&#10;&#10;Description automatically generated">
            <a:extLst>
              <a:ext uri="{FF2B5EF4-FFF2-40B4-BE49-F238E27FC236}">
                <a16:creationId xmlns:a16="http://schemas.microsoft.com/office/drawing/2014/main" id="{D9051089-142F-417F-AFF3-6B52A11F1C60}"/>
              </a:ext>
            </a:extLst>
          </p:cNvPr>
          <p:cNvPicPr>
            <a:picLocks noChangeAspect="1"/>
          </p:cNvPicPr>
          <p:nvPr/>
        </p:nvPicPr>
        <p:blipFill>
          <a:blip r:embed="rId3"/>
          <a:stretch>
            <a:fillRect/>
          </a:stretch>
        </p:blipFill>
        <p:spPr>
          <a:xfrm>
            <a:off x="1023094" y="3186682"/>
            <a:ext cx="777242" cy="768098"/>
          </a:xfrm>
          <a:prstGeom prst="rect">
            <a:avLst/>
          </a:prstGeom>
        </p:spPr>
      </p:pic>
      <p:pic>
        <p:nvPicPr>
          <p:cNvPr id="8" name="Picture 7" descr="Icon&#10;&#10;Description automatically generated">
            <a:extLst>
              <a:ext uri="{FF2B5EF4-FFF2-40B4-BE49-F238E27FC236}">
                <a16:creationId xmlns:a16="http://schemas.microsoft.com/office/drawing/2014/main" id="{FBA6EDA3-F522-44AC-A0E9-018A4D64945C}"/>
              </a:ext>
            </a:extLst>
          </p:cNvPr>
          <p:cNvPicPr>
            <a:picLocks noChangeAspect="1"/>
          </p:cNvPicPr>
          <p:nvPr/>
        </p:nvPicPr>
        <p:blipFill>
          <a:blip r:embed="rId4"/>
          <a:stretch>
            <a:fillRect/>
          </a:stretch>
        </p:blipFill>
        <p:spPr>
          <a:xfrm>
            <a:off x="2173985" y="3954780"/>
            <a:ext cx="1146050" cy="1197866"/>
          </a:xfrm>
          <a:prstGeom prst="rect">
            <a:avLst/>
          </a:prstGeom>
        </p:spPr>
      </p:pic>
    </p:spTree>
    <p:extLst>
      <p:ext uri="{BB962C8B-B14F-4D97-AF65-F5344CB8AC3E}">
        <p14:creationId xmlns:p14="http://schemas.microsoft.com/office/powerpoint/2010/main" val="361696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21600000">
                                      <p:cBhvr>
                                        <p:cTn id="21"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764770" y="954808"/>
            <a:ext cx="7772402" cy="685800"/>
          </a:xfrm>
        </p:spPr>
        <p:txBody>
          <a:bodyPr>
            <a:normAutofit/>
          </a:bodyPr>
          <a:lstStyle/>
          <a:p>
            <a:r>
              <a:rPr lang="en-US" sz="3200"/>
              <a:t>The Toolbox </a:t>
            </a:r>
          </a:p>
        </p:txBody>
      </p:sp>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6367549" y="1640608"/>
            <a:ext cx="7772401" cy="4011604"/>
          </a:xfrm>
        </p:spPr>
        <p:txBody>
          <a:bodyPr vert="horz" lIns="91440" tIns="45720" rIns="91440" bIns="45720" rtlCol="0" anchor="t">
            <a:normAutofit fontScale="85000" lnSpcReduction="20000"/>
          </a:bodyPr>
          <a:lstStyle/>
          <a:p>
            <a:pPr marL="342900" indent="-342900">
              <a:lnSpc>
                <a:spcPct val="150000"/>
              </a:lnSpc>
              <a:buFont typeface="Arial" panose="020B0604020202020204" pitchFamily="34" charset="0"/>
              <a:buChar char="•"/>
            </a:pPr>
            <a:r>
              <a:rPr lang="en-US" sz="3200">
                <a:latin typeface="+mj-lt"/>
              </a:rPr>
              <a:t>Skin to skin &amp; Touch</a:t>
            </a:r>
          </a:p>
          <a:p>
            <a:pPr marL="342900" indent="-342900">
              <a:lnSpc>
                <a:spcPct val="150000"/>
              </a:lnSpc>
              <a:buFont typeface="Arial" panose="020B0604020202020204" pitchFamily="34" charset="0"/>
              <a:buChar char="•"/>
            </a:pPr>
            <a:r>
              <a:rPr lang="en-US" sz="3200">
                <a:latin typeface="+mj-lt"/>
              </a:rPr>
              <a:t>Attunement</a:t>
            </a:r>
          </a:p>
          <a:p>
            <a:pPr marL="342900" indent="-342900">
              <a:lnSpc>
                <a:spcPct val="150000"/>
              </a:lnSpc>
              <a:buFont typeface="Arial" panose="020B0604020202020204" pitchFamily="34" charset="0"/>
              <a:buChar char="•"/>
            </a:pPr>
            <a:r>
              <a:rPr lang="en-US" sz="3200">
                <a:latin typeface="+mj-lt"/>
              </a:rPr>
              <a:t>Rupture &amp; Repair </a:t>
            </a:r>
          </a:p>
          <a:p>
            <a:pPr marL="342900" indent="-342900">
              <a:lnSpc>
                <a:spcPct val="150000"/>
              </a:lnSpc>
              <a:buFont typeface="Arial" panose="020B0604020202020204" pitchFamily="34" charset="0"/>
              <a:buChar char="•"/>
            </a:pPr>
            <a:r>
              <a:rPr lang="en-US" sz="3200">
                <a:latin typeface="+mj-lt"/>
              </a:rPr>
              <a:t>Play</a:t>
            </a:r>
          </a:p>
          <a:p>
            <a:pPr marL="342900" indent="-342900">
              <a:lnSpc>
                <a:spcPct val="150000"/>
              </a:lnSpc>
              <a:buFont typeface="Arial" panose="020B0604020202020204" pitchFamily="34" charset="0"/>
              <a:buChar char="•"/>
            </a:pPr>
            <a:r>
              <a:rPr lang="en-US" sz="3200">
                <a:latin typeface="+mj-lt"/>
              </a:rPr>
              <a:t>Serve &amp; Return</a:t>
            </a:r>
            <a:endParaRPr lang="en-US" sz="3200">
              <a:solidFill>
                <a:schemeClr val="tx1">
                  <a:lumMod val="75000"/>
                  <a:lumOff val="25000"/>
                </a:schemeClr>
              </a:solidFill>
              <a:latin typeface="+mj-lt"/>
            </a:endParaRPr>
          </a:p>
          <a:p>
            <a:pPr marL="342900" indent="-342900">
              <a:lnSpc>
                <a:spcPct val="150000"/>
              </a:lnSpc>
              <a:buFont typeface="Arial" panose="020B0604020202020204" pitchFamily="34" charset="0"/>
              <a:buChar char="•"/>
            </a:pPr>
            <a:r>
              <a:rPr lang="en-US" sz="3200">
                <a:latin typeface="+mj-lt"/>
              </a:rPr>
              <a:t>‘Being with’</a:t>
            </a:r>
            <a:endParaRPr lang="en-US" sz="3200">
              <a:solidFill>
                <a:schemeClr val="tx1">
                  <a:lumMod val="75000"/>
                  <a:lumOff val="25000"/>
                </a:schemeClr>
              </a:solidFill>
              <a:latin typeface="+mj-lt"/>
            </a:endParaRPr>
          </a:p>
          <a:p>
            <a:pPr marL="342900" indent="-342900">
              <a:lnSpc>
                <a:spcPct val="150000"/>
              </a:lnSpc>
              <a:buChar char="•"/>
            </a:pPr>
            <a:endParaRPr lang="en-US" sz="3200">
              <a:latin typeface="Kristen ITC"/>
            </a:endParaRPr>
          </a:p>
          <a:p>
            <a:endParaRPr lang="en-US">
              <a:cs typeface="Quire Sans"/>
            </a:endParaRPr>
          </a:p>
        </p:txBody>
      </p:sp>
      <p:pic>
        <p:nvPicPr>
          <p:cNvPr id="6" name="Picture 5" descr="A picture containing text, vector graphics&#10;&#10;Description automatically generated">
            <a:extLst>
              <a:ext uri="{FF2B5EF4-FFF2-40B4-BE49-F238E27FC236}">
                <a16:creationId xmlns:a16="http://schemas.microsoft.com/office/drawing/2014/main" id="{AE56B2B2-027B-490A-BE2E-2BFD62DA132A}"/>
              </a:ext>
            </a:extLst>
          </p:cNvPr>
          <p:cNvPicPr>
            <a:picLocks noChangeAspect="1"/>
          </p:cNvPicPr>
          <p:nvPr/>
        </p:nvPicPr>
        <p:blipFill>
          <a:blip r:embed="rId3"/>
          <a:stretch>
            <a:fillRect/>
          </a:stretch>
        </p:blipFill>
        <p:spPr>
          <a:xfrm>
            <a:off x="764770" y="2577659"/>
            <a:ext cx="4890955" cy="3012208"/>
          </a:xfrm>
          <a:prstGeom prst="rect">
            <a:avLst/>
          </a:prstGeom>
        </p:spPr>
      </p:pic>
    </p:spTree>
    <p:extLst>
      <p:ext uri="{BB962C8B-B14F-4D97-AF65-F5344CB8AC3E}">
        <p14:creationId xmlns:p14="http://schemas.microsoft.com/office/powerpoint/2010/main" val="245869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D19DA6-EDA0-4C43-8B09-16225DC47CEC}"/>
              </a:ext>
            </a:extLst>
          </p:cNvPr>
          <p:cNvSpPr>
            <a:spLocks noGrp="1"/>
          </p:cNvSpPr>
          <p:nvPr>
            <p:ph type="title"/>
          </p:nvPr>
        </p:nvSpPr>
        <p:spPr>
          <a:xfrm>
            <a:off x="3657600" y="228600"/>
            <a:ext cx="6857999" cy="685800"/>
          </a:xfrm>
        </p:spPr>
        <p:txBody>
          <a:bodyPr>
            <a:normAutofit/>
          </a:bodyPr>
          <a:lstStyle/>
          <a:p>
            <a:r>
              <a:rPr lang="en-IE" sz="3600">
                <a:solidFill>
                  <a:srgbClr val="5A4A42"/>
                </a:solidFill>
              </a:rPr>
              <a:t>Skin to Skin &amp; Touch</a:t>
            </a:r>
          </a:p>
        </p:txBody>
      </p:sp>
      <p:sp>
        <p:nvSpPr>
          <p:cNvPr id="2" name="Text Placeholder 1">
            <a:extLst>
              <a:ext uri="{FF2B5EF4-FFF2-40B4-BE49-F238E27FC236}">
                <a16:creationId xmlns:a16="http://schemas.microsoft.com/office/drawing/2014/main" id="{0492DA7C-4CCC-41A3-9D80-BFB3E8890204}"/>
              </a:ext>
            </a:extLst>
          </p:cNvPr>
          <p:cNvSpPr>
            <a:spLocks noGrp="1"/>
          </p:cNvSpPr>
          <p:nvPr>
            <p:ph type="body" sz="quarter" idx="11"/>
          </p:nvPr>
        </p:nvSpPr>
        <p:spPr/>
        <p:txBody>
          <a:bodyPr/>
          <a:lstStyle/>
          <a:p>
            <a:endParaRPr lang="en-IE"/>
          </a:p>
        </p:txBody>
      </p:sp>
      <p:pic>
        <p:nvPicPr>
          <p:cNvPr id="5" name="Picture 4" descr="A picture containing text&#10;&#10;Description automatically generated">
            <a:extLst>
              <a:ext uri="{FF2B5EF4-FFF2-40B4-BE49-F238E27FC236}">
                <a16:creationId xmlns:a16="http://schemas.microsoft.com/office/drawing/2014/main" id="{020ED80A-4BA6-40DE-BBC7-9CE3DBEAC2FD}"/>
              </a:ext>
            </a:extLst>
          </p:cNvPr>
          <p:cNvPicPr>
            <a:picLocks noChangeAspect="1"/>
          </p:cNvPicPr>
          <p:nvPr/>
        </p:nvPicPr>
        <p:blipFill>
          <a:blip r:embed="rId4"/>
          <a:stretch>
            <a:fillRect/>
          </a:stretch>
        </p:blipFill>
        <p:spPr>
          <a:xfrm>
            <a:off x="4916421" y="1060699"/>
            <a:ext cx="2359157" cy="4736602"/>
          </a:xfrm>
          <a:prstGeom prst="rect">
            <a:avLst/>
          </a:prstGeom>
        </p:spPr>
      </p:pic>
      <p:pic>
        <p:nvPicPr>
          <p:cNvPr id="6" name="Online Media 5" title="Water Wipes Pure Love">
            <a:hlinkClick r:id="" action="ppaction://media"/>
            <a:extLst>
              <a:ext uri="{FF2B5EF4-FFF2-40B4-BE49-F238E27FC236}">
                <a16:creationId xmlns:a16="http://schemas.microsoft.com/office/drawing/2014/main" id="{1270984B-FAAE-4A14-8668-1159E551FD96}"/>
              </a:ext>
            </a:extLst>
          </p:cNvPr>
          <p:cNvPicPr>
            <a:picLocks noRot="1" noChangeAspect="1"/>
          </p:cNvPicPr>
          <p:nvPr>
            <a:videoFile r:link="rId1"/>
          </p:nvPr>
        </p:nvPicPr>
        <p:blipFill>
          <a:blip r:embed="rId5"/>
          <a:stretch>
            <a:fillRect/>
          </a:stretch>
        </p:blipFill>
        <p:spPr>
          <a:xfrm>
            <a:off x="1748963" y="914400"/>
            <a:ext cx="9589113" cy="5347396"/>
          </a:xfrm>
          <a:prstGeom prst="rect">
            <a:avLst/>
          </a:prstGeom>
        </p:spPr>
      </p:pic>
    </p:spTree>
    <p:extLst>
      <p:ext uri="{BB962C8B-B14F-4D97-AF65-F5344CB8AC3E}">
        <p14:creationId xmlns:p14="http://schemas.microsoft.com/office/powerpoint/2010/main" val="50059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4C98-A303-46B6-8B7C-639B8EA3FD03}"/>
              </a:ext>
            </a:extLst>
          </p:cNvPr>
          <p:cNvSpPr>
            <a:spLocks noGrp="1"/>
          </p:cNvSpPr>
          <p:nvPr>
            <p:ph type="title"/>
          </p:nvPr>
        </p:nvSpPr>
        <p:spPr>
          <a:xfrm>
            <a:off x="4379496" y="1215343"/>
            <a:ext cx="6857999" cy="685800"/>
          </a:xfrm>
        </p:spPr>
        <p:txBody>
          <a:bodyPr/>
          <a:lstStyle/>
          <a:p>
            <a:r>
              <a:rPr lang="en-IE"/>
              <a:t>Skin to Skin &amp; Touch </a:t>
            </a:r>
          </a:p>
        </p:txBody>
      </p:sp>
      <p:sp>
        <p:nvSpPr>
          <p:cNvPr id="3" name="Text Placeholder 2">
            <a:extLst>
              <a:ext uri="{FF2B5EF4-FFF2-40B4-BE49-F238E27FC236}">
                <a16:creationId xmlns:a16="http://schemas.microsoft.com/office/drawing/2014/main" id="{EE53149A-45AD-48D3-89E0-994FDB091013}"/>
              </a:ext>
            </a:extLst>
          </p:cNvPr>
          <p:cNvSpPr>
            <a:spLocks noGrp="1"/>
          </p:cNvSpPr>
          <p:nvPr>
            <p:ph type="body" sz="quarter" idx="11"/>
          </p:nvPr>
        </p:nvSpPr>
        <p:spPr>
          <a:xfrm>
            <a:off x="4379495" y="2438570"/>
            <a:ext cx="6858000" cy="3950208"/>
          </a:xfrm>
        </p:spPr>
        <p:txBody>
          <a:bodyPr>
            <a:normAutofit/>
          </a:bodyPr>
          <a:lstStyle/>
          <a:p>
            <a:pPr marL="285750" indent="-285750">
              <a:buFont typeface="Courier New" panose="02070309020205020404" pitchFamily="49" charset="0"/>
              <a:buChar char="o"/>
            </a:pPr>
            <a:r>
              <a:rPr lang="en-US" sz="2400">
                <a:latin typeface="+mj-lt"/>
              </a:rPr>
              <a:t>Enhances attachment</a:t>
            </a:r>
          </a:p>
          <a:p>
            <a:pPr marL="285750" indent="-285750">
              <a:buFont typeface="Courier New" panose="02070309020205020404" pitchFamily="49" charset="0"/>
              <a:buChar char="o"/>
            </a:pPr>
            <a:r>
              <a:rPr lang="en-US" sz="2400">
                <a:latin typeface="+mj-lt"/>
              </a:rPr>
              <a:t>Boosts cognitive development </a:t>
            </a:r>
          </a:p>
          <a:p>
            <a:pPr marL="285750" indent="-285750">
              <a:buFont typeface="Courier New" panose="02070309020205020404" pitchFamily="49" charset="0"/>
              <a:buChar char="o"/>
            </a:pPr>
            <a:r>
              <a:rPr lang="en-US" sz="2400">
                <a:latin typeface="+mj-lt"/>
              </a:rPr>
              <a:t>Reduces stress and anxiety </a:t>
            </a:r>
          </a:p>
          <a:p>
            <a:pPr marL="285750" indent="-285750">
              <a:buFont typeface="Courier New" panose="02070309020205020404" pitchFamily="49" charset="0"/>
              <a:buChar char="o"/>
            </a:pPr>
            <a:r>
              <a:rPr lang="en-US" sz="2400">
                <a:latin typeface="+mj-lt"/>
              </a:rPr>
              <a:t>Close physical contact releases oxytocin </a:t>
            </a:r>
          </a:p>
          <a:p>
            <a:pPr marL="285750" indent="-285750">
              <a:buFont typeface="Courier New" panose="02070309020205020404" pitchFamily="49" charset="0"/>
              <a:buChar char="o"/>
            </a:pPr>
            <a:r>
              <a:rPr lang="en-US" sz="2400">
                <a:latin typeface="+mj-lt"/>
              </a:rPr>
              <a:t>Touch = containment </a:t>
            </a:r>
          </a:p>
          <a:p>
            <a:pPr marL="285750" indent="-285750">
              <a:buFont typeface="Courier New" panose="02070309020205020404" pitchFamily="49" charset="0"/>
              <a:buChar char="o"/>
            </a:pPr>
            <a:endParaRPr lang="en-US" sz="2400" b="1">
              <a:latin typeface="+mj-lt"/>
            </a:endParaRPr>
          </a:p>
        </p:txBody>
      </p:sp>
      <p:pic>
        <p:nvPicPr>
          <p:cNvPr id="6" name="Picture 5">
            <a:extLst>
              <a:ext uri="{FF2B5EF4-FFF2-40B4-BE49-F238E27FC236}">
                <a16:creationId xmlns:a16="http://schemas.microsoft.com/office/drawing/2014/main" id="{C0BE3C2D-8414-4023-BCDD-25C450B9387D}"/>
              </a:ext>
            </a:extLst>
          </p:cNvPr>
          <p:cNvPicPr>
            <a:picLocks noChangeAspect="1"/>
          </p:cNvPicPr>
          <p:nvPr/>
        </p:nvPicPr>
        <p:blipFill>
          <a:blip r:embed="rId3"/>
          <a:stretch>
            <a:fillRect/>
          </a:stretch>
        </p:blipFill>
        <p:spPr>
          <a:xfrm>
            <a:off x="397940" y="733926"/>
            <a:ext cx="3166560" cy="5654852"/>
          </a:xfrm>
          <a:prstGeom prst="rect">
            <a:avLst/>
          </a:prstGeom>
        </p:spPr>
      </p:pic>
    </p:spTree>
    <p:extLst>
      <p:ext uri="{BB962C8B-B14F-4D97-AF65-F5344CB8AC3E}">
        <p14:creationId xmlns:p14="http://schemas.microsoft.com/office/powerpoint/2010/main" val="387643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1B40-D477-47DE-90E9-709F6F3D1941}"/>
              </a:ext>
            </a:extLst>
          </p:cNvPr>
          <p:cNvSpPr>
            <a:spLocks noGrp="1"/>
          </p:cNvSpPr>
          <p:nvPr>
            <p:ph type="title"/>
          </p:nvPr>
        </p:nvSpPr>
        <p:spPr/>
        <p:txBody>
          <a:bodyPr/>
          <a:lstStyle/>
          <a:p>
            <a:r>
              <a:rPr lang="en-IE"/>
              <a:t>Attunement			</a:t>
            </a:r>
          </a:p>
        </p:txBody>
      </p:sp>
      <p:sp>
        <p:nvSpPr>
          <p:cNvPr id="3" name="Text Placeholder 2">
            <a:extLst>
              <a:ext uri="{FF2B5EF4-FFF2-40B4-BE49-F238E27FC236}">
                <a16:creationId xmlns:a16="http://schemas.microsoft.com/office/drawing/2014/main" id="{F67F2515-A7AD-4AFF-9998-C0E6E64E58FF}"/>
              </a:ext>
            </a:extLst>
          </p:cNvPr>
          <p:cNvSpPr>
            <a:spLocks noGrp="1"/>
          </p:cNvSpPr>
          <p:nvPr>
            <p:ph type="body" sz="quarter" idx="11"/>
          </p:nvPr>
        </p:nvSpPr>
        <p:spPr>
          <a:xfrm>
            <a:off x="5209674" y="2724912"/>
            <a:ext cx="6340641" cy="3657600"/>
          </a:xfrm>
        </p:spPr>
        <p:txBody>
          <a:bodyPr/>
          <a:lstStyle/>
          <a:p>
            <a:r>
              <a:rPr lang="en-IE" sz="2000">
                <a:latin typeface="+mj-lt"/>
              </a:rPr>
              <a:t>Attunement is the ‘emotional sensing’ of another person. It is a fancy way of saying that we can be ‘tuned into’ our child’s needs, wants and desires, and they are ‘tuned into’ us.  </a:t>
            </a:r>
          </a:p>
          <a:p>
            <a:endParaRPr lang="en-IE" sz="2000">
              <a:latin typeface="+mj-lt"/>
            </a:endParaRPr>
          </a:p>
          <a:p>
            <a:r>
              <a:rPr lang="en-IE" sz="2000">
                <a:latin typeface="+mj-lt"/>
              </a:rPr>
              <a:t>Consider attunement to be like a dance. </a:t>
            </a:r>
          </a:p>
          <a:p>
            <a:endParaRPr lang="en-IE">
              <a:latin typeface="+mj-lt"/>
            </a:endParaRPr>
          </a:p>
        </p:txBody>
      </p:sp>
      <p:pic>
        <p:nvPicPr>
          <p:cNvPr id="4" name="Picture 3">
            <a:extLst>
              <a:ext uri="{FF2B5EF4-FFF2-40B4-BE49-F238E27FC236}">
                <a16:creationId xmlns:a16="http://schemas.microsoft.com/office/drawing/2014/main" id="{1A7A1FF4-3170-4CEF-AAF2-D7F7A259DA2F}"/>
              </a:ext>
            </a:extLst>
          </p:cNvPr>
          <p:cNvPicPr>
            <a:picLocks noChangeAspect="1"/>
          </p:cNvPicPr>
          <p:nvPr/>
        </p:nvPicPr>
        <p:blipFill>
          <a:blip r:embed="rId3"/>
          <a:stretch>
            <a:fillRect/>
          </a:stretch>
        </p:blipFill>
        <p:spPr>
          <a:xfrm>
            <a:off x="91980" y="2425865"/>
            <a:ext cx="4865030" cy="3956647"/>
          </a:xfrm>
          <a:prstGeom prst="rect">
            <a:avLst/>
          </a:prstGeom>
        </p:spPr>
      </p:pic>
    </p:spTree>
    <p:extLst>
      <p:ext uri="{BB962C8B-B14F-4D97-AF65-F5344CB8AC3E}">
        <p14:creationId xmlns:p14="http://schemas.microsoft.com/office/powerpoint/2010/main" val="372850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22548591-F917-43D3-A186-3E889052F5ED}"/>
              </a:ext>
            </a:extLst>
          </p:cNvPr>
          <p:cNvPicPr>
            <a:picLocks noChangeAspect="1"/>
          </p:cNvPicPr>
          <p:nvPr/>
        </p:nvPicPr>
        <p:blipFill>
          <a:blip r:embed="rId5"/>
          <a:stretch>
            <a:fillRect/>
          </a:stretch>
        </p:blipFill>
        <p:spPr>
          <a:xfrm>
            <a:off x="4916421" y="1060699"/>
            <a:ext cx="2359157" cy="4736602"/>
          </a:xfrm>
          <a:prstGeom prst="rect">
            <a:avLst/>
          </a:prstGeom>
        </p:spPr>
      </p:pic>
      <p:sp>
        <p:nvSpPr>
          <p:cNvPr id="4" name="Title 3">
            <a:extLst>
              <a:ext uri="{FF2B5EF4-FFF2-40B4-BE49-F238E27FC236}">
                <a16:creationId xmlns:a16="http://schemas.microsoft.com/office/drawing/2014/main" id="{372C8B84-BC0E-46DA-B021-BFFEBB181375}"/>
              </a:ext>
            </a:extLst>
          </p:cNvPr>
          <p:cNvSpPr>
            <a:spLocks noGrp="1"/>
          </p:cNvSpPr>
          <p:nvPr>
            <p:ph type="title"/>
          </p:nvPr>
        </p:nvSpPr>
        <p:spPr>
          <a:xfrm>
            <a:off x="2877178" y="228600"/>
            <a:ext cx="6857999" cy="685800"/>
          </a:xfrm>
        </p:spPr>
        <p:txBody>
          <a:bodyPr/>
          <a:lstStyle/>
          <a:p>
            <a:r>
              <a:rPr lang="en-IE"/>
              <a:t>Attunement </a:t>
            </a:r>
          </a:p>
        </p:txBody>
      </p:sp>
      <p:pic>
        <p:nvPicPr>
          <p:cNvPr id="3" name="Picture 2">
            <a:extLst>
              <a:ext uri="{FF2B5EF4-FFF2-40B4-BE49-F238E27FC236}">
                <a16:creationId xmlns:a16="http://schemas.microsoft.com/office/drawing/2014/main" id="{A7F70704-8E9B-4ACE-8DEC-7F39672E69F9}"/>
              </a:ext>
            </a:extLst>
          </p:cNvPr>
          <p:cNvPicPr>
            <a:picLocks noChangeAspect="1"/>
          </p:cNvPicPr>
          <p:nvPr/>
        </p:nvPicPr>
        <p:blipFill>
          <a:blip r:embed="rId6"/>
          <a:stretch>
            <a:fillRect/>
          </a:stretch>
        </p:blipFill>
        <p:spPr>
          <a:xfrm>
            <a:off x="10498771" y="3756572"/>
            <a:ext cx="1481456" cy="2975106"/>
          </a:xfrm>
          <a:prstGeom prst="rect">
            <a:avLst/>
          </a:prstGeom>
        </p:spPr>
      </p:pic>
      <p:pic>
        <p:nvPicPr>
          <p:cNvPr id="2" name="Online Media 1" title="Still Face Experiment  Dr  Edward Tronick">
            <a:hlinkClick r:id="" action="ppaction://media"/>
            <a:extLst>
              <a:ext uri="{FF2B5EF4-FFF2-40B4-BE49-F238E27FC236}">
                <a16:creationId xmlns:a16="http://schemas.microsoft.com/office/drawing/2014/main" id="{3947ABB7-1A70-BB89-0EDC-42A95FB9B903}"/>
              </a:ext>
            </a:extLst>
          </p:cNvPr>
          <p:cNvPicPr>
            <a:picLocks noRot="1" noChangeAspect="1"/>
          </p:cNvPicPr>
          <p:nvPr>
            <a:videoFile r:link="rId1"/>
          </p:nvPr>
        </p:nvPicPr>
        <p:blipFill>
          <a:blip r:embed="rId7"/>
          <a:stretch>
            <a:fillRect/>
          </a:stretch>
        </p:blipFill>
        <p:spPr>
          <a:xfrm>
            <a:off x="2586789" y="1060699"/>
            <a:ext cx="6978317" cy="5233738"/>
          </a:xfrm>
          <a:prstGeom prst="rect">
            <a:avLst/>
          </a:prstGeom>
        </p:spPr>
      </p:pic>
    </p:spTree>
    <p:extLst>
      <p:ext uri="{BB962C8B-B14F-4D97-AF65-F5344CB8AC3E}">
        <p14:creationId xmlns:p14="http://schemas.microsoft.com/office/powerpoint/2010/main" val="28912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47FEC-B302-4F87-B64E-7E70D32742E9}"/>
              </a:ext>
            </a:extLst>
          </p:cNvPr>
          <p:cNvPicPr>
            <a:picLocks noChangeAspect="1"/>
          </p:cNvPicPr>
          <p:nvPr/>
        </p:nvPicPr>
        <p:blipFill rotWithShape="1">
          <a:blip r:embed="rId3"/>
          <a:srcRect l="6134" t="10232" b="18303"/>
          <a:stretch/>
        </p:blipFill>
        <p:spPr>
          <a:xfrm>
            <a:off x="8407174" y="2935024"/>
            <a:ext cx="3591586" cy="380494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 Placeholder 7">
            <a:extLst>
              <a:ext uri="{FF2B5EF4-FFF2-40B4-BE49-F238E27FC236}">
                <a16:creationId xmlns:a16="http://schemas.microsoft.com/office/drawing/2014/main" id="{91B532B3-2B65-4892-9A60-01866BB5DF65}"/>
              </a:ext>
            </a:extLst>
          </p:cNvPr>
          <p:cNvSpPr>
            <a:spLocks noGrp="1"/>
          </p:cNvSpPr>
          <p:nvPr>
            <p:ph type="body" sz="quarter" idx="10"/>
          </p:nvPr>
        </p:nvSpPr>
        <p:spPr>
          <a:xfrm>
            <a:off x="458071" y="1892744"/>
            <a:ext cx="7348620" cy="3582225"/>
          </a:xfrm>
        </p:spPr>
        <p:txBody>
          <a:bodyPr>
            <a:noAutofit/>
          </a:bodyPr>
          <a:lstStyle/>
          <a:p>
            <a:r>
              <a:rPr lang="en-US" sz="8800"/>
              <a:t>You made </a:t>
            </a:r>
          </a:p>
          <a:p>
            <a:r>
              <a:rPr lang="en-US" sz="8800"/>
              <a:t>it here	!</a:t>
            </a:r>
            <a:endParaRPr lang="en-IE" sz="8800"/>
          </a:p>
        </p:txBody>
      </p:sp>
    </p:spTree>
    <p:extLst>
      <p:ext uri="{BB962C8B-B14F-4D97-AF65-F5344CB8AC3E}">
        <p14:creationId xmlns:p14="http://schemas.microsoft.com/office/powerpoint/2010/main" val="300195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par>
                                <p:cTn id="11" presetID="31" presetClass="entr" presetSubtype="0" fill="hold" nodeType="withEffect">
                                  <p:stCondLst>
                                    <p:cond delay="5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C9C8-4462-4A53-BFD9-CD7FE8CEC037}"/>
              </a:ext>
            </a:extLst>
          </p:cNvPr>
          <p:cNvSpPr>
            <a:spLocks noGrp="1"/>
          </p:cNvSpPr>
          <p:nvPr>
            <p:ph type="title"/>
          </p:nvPr>
        </p:nvSpPr>
        <p:spPr>
          <a:xfrm>
            <a:off x="3494116" y="683000"/>
            <a:ext cx="5203768" cy="685800"/>
          </a:xfrm>
        </p:spPr>
        <p:txBody>
          <a:bodyPr/>
          <a:lstStyle/>
          <a:p>
            <a:r>
              <a:rPr lang="en-US"/>
              <a:t>Rupture and Repair </a:t>
            </a:r>
            <a:endParaRPr lang="en-IE"/>
          </a:p>
        </p:txBody>
      </p:sp>
      <p:sp>
        <p:nvSpPr>
          <p:cNvPr id="4" name="Text Placeholder 3">
            <a:extLst>
              <a:ext uri="{FF2B5EF4-FFF2-40B4-BE49-F238E27FC236}">
                <a16:creationId xmlns:a16="http://schemas.microsoft.com/office/drawing/2014/main" id="{DEA6350A-AFE0-4B12-88E5-34FF009BD273}"/>
              </a:ext>
            </a:extLst>
          </p:cNvPr>
          <p:cNvSpPr>
            <a:spLocks noGrp="1"/>
          </p:cNvSpPr>
          <p:nvPr>
            <p:ph type="body" sz="quarter" idx="11"/>
          </p:nvPr>
        </p:nvSpPr>
        <p:spPr>
          <a:xfrm>
            <a:off x="6457279" y="1798074"/>
            <a:ext cx="5376866" cy="4376926"/>
          </a:xfrm>
        </p:spPr>
        <p:txBody>
          <a:bodyPr>
            <a:normAutofit fontScale="92500" lnSpcReduction="20000"/>
          </a:bodyPr>
          <a:lstStyle/>
          <a:p>
            <a:r>
              <a:rPr lang="en-US" sz="3200">
                <a:solidFill>
                  <a:schemeClr val="accent4">
                    <a:lumMod val="75000"/>
                  </a:schemeClr>
                </a:solidFill>
                <a:latin typeface="+mj-lt"/>
              </a:rPr>
              <a:t>All relationships have ups and downs. It is impossible to get things right all the time.</a:t>
            </a:r>
          </a:p>
          <a:p>
            <a:endParaRPr lang="en-US" sz="3200">
              <a:solidFill>
                <a:schemeClr val="accent4">
                  <a:lumMod val="75000"/>
                </a:schemeClr>
              </a:solidFill>
              <a:latin typeface="+mj-lt"/>
            </a:endParaRPr>
          </a:p>
          <a:p>
            <a:r>
              <a:rPr lang="en-US" sz="3200">
                <a:solidFill>
                  <a:schemeClr val="accent4">
                    <a:lumMod val="75000"/>
                  </a:schemeClr>
                </a:solidFill>
                <a:latin typeface="+mj-lt"/>
              </a:rPr>
              <a:t>Luckily, we don’t have to! (30%)</a:t>
            </a:r>
          </a:p>
          <a:p>
            <a:endParaRPr lang="en-US" sz="3200">
              <a:solidFill>
                <a:schemeClr val="accent4">
                  <a:lumMod val="75000"/>
                </a:schemeClr>
              </a:solidFill>
              <a:latin typeface="+mj-lt"/>
            </a:endParaRPr>
          </a:p>
          <a:p>
            <a:r>
              <a:rPr lang="en-US" sz="3200">
                <a:solidFill>
                  <a:schemeClr val="accent4">
                    <a:lumMod val="75000"/>
                  </a:schemeClr>
                </a:solidFill>
                <a:latin typeface="+mj-lt"/>
              </a:rPr>
              <a:t>It’s the thing that you </a:t>
            </a:r>
            <a:r>
              <a:rPr lang="en-US" sz="3200" u="sng">
                <a:solidFill>
                  <a:schemeClr val="accent4">
                    <a:lumMod val="75000"/>
                  </a:schemeClr>
                </a:solidFill>
                <a:latin typeface="+mj-lt"/>
              </a:rPr>
              <a:t>do</a:t>
            </a:r>
            <a:r>
              <a:rPr lang="en-US" sz="3200">
                <a:solidFill>
                  <a:schemeClr val="accent4">
                    <a:lumMod val="75000"/>
                  </a:schemeClr>
                </a:solidFill>
                <a:latin typeface="+mj-lt"/>
              </a:rPr>
              <a:t>, after the thing you </a:t>
            </a:r>
            <a:r>
              <a:rPr lang="en-US" sz="3200" u="sng">
                <a:solidFill>
                  <a:schemeClr val="accent4">
                    <a:lumMod val="75000"/>
                  </a:schemeClr>
                </a:solidFill>
                <a:latin typeface="+mj-lt"/>
              </a:rPr>
              <a:t>did</a:t>
            </a:r>
            <a:r>
              <a:rPr lang="en-US" sz="3200">
                <a:solidFill>
                  <a:schemeClr val="accent4">
                    <a:lumMod val="75000"/>
                  </a:schemeClr>
                </a:solidFill>
                <a:latin typeface="+mj-lt"/>
              </a:rPr>
              <a:t> that’s most important! </a:t>
            </a:r>
          </a:p>
        </p:txBody>
      </p:sp>
      <p:pic>
        <p:nvPicPr>
          <p:cNvPr id="5" name="Picture 4">
            <a:extLst>
              <a:ext uri="{FF2B5EF4-FFF2-40B4-BE49-F238E27FC236}">
                <a16:creationId xmlns:a16="http://schemas.microsoft.com/office/drawing/2014/main" id="{8945900D-4CA1-46FD-9898-38E3089A830F}"/>
              </a:ext>
            </a:extLst>
          </p:cNvPr>
          <p:cNvPicPr>
            <a:picLocks noChangeAspect="1"/>
          </p:cNvPicPr>
          <p:nvPr/>
        </p:nvPicPr>
        <p:blipFill rotWithShape="1">
          <a:blip r:embed="rId3"/>
          <a:srcRect l="8705" t="19877" r="8948" b="12891"/>
          <a:stretch/>
        </p:blipFill>
        <p:spPr>
          <a:xfrm>
            <a:off x="149629" y="2061556"/>
            <a:ext cx="6075706" cy="3939194"/>
          </a:xfrm>
          <a:prstGeom prst="rect">
            <a:avLst/>
          </a:prstGeom>
        </p:spPr>
      </p:pic>
    </p:spTree>
    <p:extLst>
      <p:ext uri="{BB962C8B-B14F-4D97-AF65-F5344CB8AC3E}">
        <p14:creationId xmlns:p14="http://schemas.microsoft.com/office/powerpoint/2010/main" val="1501196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arn(inVertic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6B0F-C3D5-435A-A6F1-4EE20CE668D5}"/>
              </a:ext>
            </a:extLst>
          </p:cNvPr>
          <p:cNvSpPr>
            <a:spLocks noGrp="1"/>
          </p:cNvSpPr>
          <p:nvPr>
            <p:ph type="title"/>
          </p:nvPr>
        </p:nvSpPr>
        <p:spPr/>
        <p:txBody>
          <a:bodyPr/>
          <a:lstStyle/>
          <a:p>
            <a:endParaRPr lang="en-IE"/>
          </a:p>
        </p:txBody>
      </p:sp>
      <p:sp>
        <p:nvSpPr>
          <p:cNvPr id="3" name="Text Placeholder 2">
            <a:extLst>
              <a:ext uri="{FF2B5EF4-FFF2-40B4-BE49-F238E27FC236}">
                <a16:creationId xmlns:a16="http://schemas.microsoft.com/office/drawing/2014/main" id="{E4B1ECA4-BFC8-45E5-B8D0-06EBDE5A57B6}"/>
              </a:ext>
            </a:extLst>
          </p:cNvPr>
          <p:cNvSpPr>
            <a:spLocks noGrp="1"/>
          </p:cNvSpPr>
          <p:nvPr>
            <p:ph type="body" sz="quarter" idx="11"/>
          </p:nvPr>
        </p:nvSpPr>
        <p:spPr/>
        <p:txBody>
          <a:bodyPr/>
          <a:lstStyle/>
          <a:p>
            <a:endParaRPr lang="en-IE"/>
          </a:p>
        </p:txBody>
      </p:sp>
      <p:pic>
        <p:nvPicPr>
          <p:cNvPr id="5" name="Picture 4">
            <a:extLst>
              <a:ext uri="{FF2B5EF4-FFF2-40B4-BE49-F238E27FC236}">
                <a16:creationId xmlns:a16="http://schemas.microsoft.com/office/drawing/2014/main" id="{38D3343A-2C2B-439B-A1E1-B1B155A71C3A}"/>
              </a:ext>
            </a:extLst>
          </p:cNvPr>
          <p:cNvPicPr>
            <a:picLocks noChangeAspect="1"/>
          </p:cNvPicPr>
          <p:nvPr/>
        </p:nvPicPr>
        <p:blipFill rotWithShape="1">
          <a:blip r:embed="rId3"/>
          <a:srcRect b="4095"/>
          <a:stretch/>
        </p:blipFill>
        <p:spPr>
          <a:xfrm>
            <a:off x="0" y="3048"/>
            <a:ext cx="12718132" cy="6854952"/>
          </a:xfrm>
          <a:prstGeom prst="rect">
            <a:avLst/>
          </a:prstGeom>
        </p:spPr>
      </p:pic>
    </p:spTree>
    <p:extLst>
      <p:ext uri="{BB962C8B-B14F-4D97-AF65-F5344CB8AC3E}">
        <p14:creationId xmlns:p14="http://schemas.microsoft.com/office/powerpoint/2010/main" val="1830172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C70A-EDF9-4320-AA34-884457EE0FFA}"/>
              </a:ext>
            </a:extLst>
          </p:cNvPr>
          <p:cNvSpPr>
            <a:spLocks noGrp="1"/>
          </p:cNvSpPr>
          <p:nvPr>
            <p:ph type="title"/>
          </p:nvPr>
        </p:nvSpPr>
        <p:spPr/>
        <p:txBody>
          <a:bodyPr/>
          <a:lstStyle/>
          <a:p>
            <a:endParaRPr lang="en-IE"/>
          </a:p>
        </p:txBody>
      </p:sp>
      <p:sp>
        <p:nvSpPr>
          <p:cNvPr id="3" name="Text Placeholder 2">
            <a:extLst>
              <a:ext uri="{FF2B5EF4-FFF2-40B4-BE49-F238E27FC236}">
                <a16:creationId xmlns:a16="http://schemas.microsoft.com/office/drawing/2014/main" id="{E47E3302-41F3-43ED-9589-30BF7F8A9A13}"/>
              </a:ext>
            </a:extLst>
          </p:cNvPr>
          <p:cNvSpPr>
            <a:spLocks noGrp="1"/>
          </p:cNvSpPr>
          <p:nvPr>
            <p:ph type="body" sz="quarter" idx="11"/>
          </p:nvPr>
        </p:nvSpPr>
        <p:spPr/>
        <p:txBody>
          <a:bodyPr/>
          <a:lstStyle/>
          <a:p>
            <a:endParaRPr lang="en-IE"/>
          </a:p>
        </p:txBody>
      </p:sp>
      <p:pic>
        <p:nvPicPr>
          <p:cNvPr id="5" name="Picture 4">
            <a:extLst>
              <a:ext uri="{FF2B5EF4-FFF2-40B4-BE49-F238E27FC236}">
                <a16:creationId xmlns:a16="http://schemas.microsoft.com/office/drawing/2014/main" id="{D09F4B95-67EC-404E-99FA-46907E1DB86B}"/>
              </a:ext>
            </a:extLst>
          </p:cNvPr>
          <p:cNvPicPr>
            <a:picLocks noChangeAspect="1"/>
          </p:cNvPicPr>
          <p:nvPr/>
        </p:nvPicPr>
        <p:blipFill rotWithShape="1">
          <a:blip r:embed="rId3"/>
          <a:srcRect l="12300" t="35558" r="31450" b="7243"/>
          <a:stretch/>
        </p:blipFill>
        <p:spPr>
          <a:xfrm>
            <a:off x="426720" y="125230"/>
            <a:ext cx="11338560" cy="6485620"/>
          </a:xfrm>
          <a:prstGeom prst="rect">
            <a:avLst/>
          </a:prstGeom>
        </p:spPr>
      </p:pic>
    </p:spTree>
    <p:extLst>
      <p:ext uri="{BB962C8B-B14F-4D97-AF65-F5344CB8AC3E}">
        <p14:creationId xmlns:p14="http://schemas.microsoft.com/office/powerpoint/2010/main" val="20782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D433E-5EB7-4756-97E0-84B2B55A0279}"/>
              </a:ext>
            </a:extLst>
          </p:cNvPr>
          <p:cNvSpPr>
            <a:spLocks noGrp="1"/>
          </p:cNvSpPr>
          <p:nvPr>
            <p:ph type="title"/>
          </p:nvPr>
        </p:nvSpPr>
        <p:spPr/>
        <p:txBody>
          <a:bodyPr/>
          <a:lstStyle/>
          <a:p>
            <a:endParaRPr lang="en-IE"/>
          </a:p>
        </p:txBody>
      </p:sp>
      <p:sp>
        <p:nvSpPr>
          <p:cNvPr id="3" name="Text Placeholder 2">
            <a:extLst>
              <a:ext uri="{FF2B5EF4-FFF2-40B4-BE49-F238E27FC236}">
                <a16:creationId xmlns:a16="http://schemas.microsoft.com/office/drawing/2014/main" id="{7F63EEE6-B4CC-4151-A2C9-D5E029D422B0}"/>
              </a:ext>
            </a:extLst>
          </p:cNvPr>
          <p:cNvSpPr>
            <a:spLocks noGrp="1"/>
          </p:cNvSpPr>
          <p:nvPr>
            <p:ph type="body" sz="quarter" idx="11"/>
          </p:nvPr>
        </p:nvSpPr>
        <p:spPr/>
        <p:txBody>
          <a:bodyPr/>
          <a:lstStyle/>
          <a:p>
            <a:endParaRPr lang="en-IE"/>
          </a:p>
        </p:txBody>
      </p:sp>
      <p:pic>
        <p:nvPicPr>
          <p:cNvPr id="4" name="Picture 3">
            <a:extLst>
              <a:ext uri="{FF2B5EF4-FFF2-40B4-BE49-F238E27FC236}">
                <a16:creationId xmlns:a16="http://schemas.microsoft.com/office/drawing/2014/main" id="{C9F21BE2-B5EC-48A7-8990-BE43467B0969}"/>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1025391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9A12DC-447F-473E-9136-A1A613BD288F}"/>
              </a:ext>
            </a:extLst>
          </p:cNvPr>
          <p:cNvSpPr>
            <a:spLocks noGrp="1"/>
          </p:cNvSpPr>
          <p:nvPr>
            <p:ph type="title"/>
          </p:nvPr>
        </p:nvSpPr>
        <p:spPr/>
        <p:txBody>
          <a:bodyPr>
            <a:normAutofit fontScale="90000"/>
          </a:bodyPr>
          <a:lstStyle/>
          <a:p>
            <a:r>
              <a:rPr lang="en-IE" sz="6000">
                <a:solidFill>
                  <a:schemeClr val="accent6">
                    <a:lumMod val="75000"/>
                  </a:schemeClr>
                </a:solidFill>
              </a:rPr>
              <a:t>P</a:t>
            </a:r>
            <a:r>
              <a:rPr lang="en-IE" sz="6000">
                <a:solidFill>
                  <a:srgbClr val="00B050"/>
                </a:solidFill>
              </a:rPr>
              <a:t>L</a:t>
            </a:r>
            <a:r>
              <a:rPr lang="en-IE" sz="6000">
                <a:solidFill>
                  <a:srgbClr val="FFFF00"/>
                </a:solidFill>
              </a:rPr>
              <a:t>A</a:t>
            </a:r>
            <a:r>
              <a:rPr lang="en-IE" sz="6000">
                <a:solidFill>
                  <a:srgbClr val="FF0066"/>
                </a:solidFill>
              </a:rPr>
              <a:t>Y</a:t>
            </a:r>
            <a:r>
              <a:rPr lang="en-IE"/>
              <a:t> </a:t>
            </a:r>
          </a:p>
        </p:txBody>
      </p:sp>
      <p:sp>
        <p:nvSpPr>
          <p:cNvPr id="2" name="Text Placeholder 1">
            <a:extLst>
              <a:ext uri="{FF2B5EF4-FFF2-40B4-BE49-F238E27FC236}">
                <a16:creationId xmlns:a16="http://schemas.microsoft.com/office/drawing/2014/main" id="{91E967AB-6447-49D1-8F05-9CE08F11467C}"/>
              </a:ext>
            </a:extLst>
          </p:cNvPr>
          <p:cNvSpPr>
            <a:spLocks noGrp="1"/>
          </p:cNvSpPr>
          <p:nvPr>
            <p:ph type="body" sz="quarter" idx="11"/>
          </p:nvPr>
        </p:nvSpPr>
        <p:spPr>
          <a:xfrm>
            <a:off x="914400" y="2171432"/>
            <a:ext cx="5626250" cy="4206240"/>
          </a:xfrm>
        </p:spPr>
        <p:txBody>
          <a:bodyPr>
            <a:normAutofit/>
          </a:bodyPr>
          <a:lstStyle/>
          <a:p>
            <a:pPr marL="285750" indent="-285750">
              <a:buFont typeface="Arial" panose="020B0604020202020204" pitchFamily="34" charset="0"/>
              <a:buChar char="•"/>
            </a:pPr>
            <a:r>
              <a:rPr lang="en-US" sz="2800">
                <a:solidFill>
                  <a:srgbClr val="F165E0"/>
                </a:solidFill>
                <a:latin typeface="+mj-lt"/>
              </a:rPr>
              <a:t>Play is the language of children!</a:t>
            </a:r>
            <a:endParaRPr lang="en-IE" sz="2800">
              <a:solidFill>
                <a:srgbClr val="F165E0"/>
              </a:solidFill>
              <a:latin typeface="+mj-lt"/>
            </a:endParaRPr>
          </a:p>
          <a:p>
            <a:endParaRPr lang="en-IE" sz="2800">
              <a:solidFill>
                <a:srgbClr val="DA8310"/>
              </a:solidFill>
              <a:latin typeface="+mj-lt"/>
            </a:endParaRPr>
          </a:p>
          <a:p>
            <a:pPr marL="285750" indent="-285750">
              <a:buFont typeface="Arial" panose="020B0604020202020204" pitchFamily="34" charset="0"/>
              <a:buChar char="•"/>
            </a:pPr>
            <a:r>
              <a:rPr lang="en-IE" sz="2800">
                <a:solidFill>
                  <a:srgbClr val="00B0F0"/>
                </a:solidFill>
                <a:latin typeface="+mj-lt"/>
              </a:rPr>
              <a:t>We can have extremely rich conversations with our children through the medium of play. Let’s take a moment to consider this...</a:t>
            </a:r>
          </a:p>
        </p:txBody>
      </p:sp>
      <p:pic>
        <p:nvPicPr>
          <p:cNvPr id="5" name="Picture 4" descr="A picture containing clipart&#10;&#10;Description automatically generated">
            <a:extLst>
              <a:ext uri="{FF2B5EF4-FFF2-40B4-BE49-F238E27FC236}">
                <a16:creationId xmlns:a16="http://schemas.microsoft.com/office/drawing/2014/main" id="{DF88BD7C-028A-4CBF-9E84-78F017A797FC}"/>
              </a:ext>
            </a:extLst>
          </p:cNvPr>
          <p:cNvPicPr>
            <a:picLocks noChangeAspect="1"/>
          </p:cNvPicPr>
          <p:nvPr/>
        </p:nvPicPr>
        <p:blipFill>
          <a:blip r:embed="rId3"/>
          <a:stretch>
            <a:fillRect/>
          </a:stretch>
        </p:blipFill>
        <p:spPr>
          <a:xfrm>
            <a:off x="8768220" y="3172077"/>
            <a:ext cx="3079774" cy="3685923"/>
          </a:xfrm>
          <a:prstGeom prst="rect">
            <a:avLst/>
          </a:prstGeom>
        </p:spPr>
      </p:pic>
    </p:spTree>
    <p:extLst>
      <p:ext uri="{BB962C8B-B14F-4D97-AF65-F5344CB8AC3E}">
        <p14:creationId xmlns:p14="http://schemas.microsoft.com/office/powerpoint/2010/main" val="68611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2823-251F-4EE3-BF4D-1B8D01CA9928}"/>
              </a:ext>
            </a:extLst>
          </p:cNvPr>
          <p:cNvSpPr>
            <a:spLocks noGrp="1"/>
          </p:cNvSpPr>
          <p:nvPr>
            <p:ph type="title"/>
          </p:nvPr>
        </p:nvSpPr>
        <p:spPr/>
        <p:txBody>
          <a:bodyPr anchor="ctr">
            <a:normAutofit fontScale="90000"/>
          </a:bodyPr>
          <a:lstStyle/>
          <a:p>
            <a:r>
              <a:rPr lang="en-US">
                <a:solidFill>
                  <a:srgbClr val="5A4A42"/>
                </a:solidFill>
              </a:rPr>
              <a:t>The secret power of peek-a-boo </a:t>
            </a:r>
            <a:endParaRPr lang="en-IE">
              <a:solidFill>
                <a:srgbClr val="5A4A42"/>
              </a:solidFill>
            </a:endParaRPr>
          </a:p>
        </p:txBody>
      </p:sp>
      <p:sp>
        <p:nvSpPr>
          <p:cNvPr id="9" name="Content Placeholder 3">
            <a:extLst>
              <a:ext uri="{FF2B5EF4-FFF2-40B4-BE49-F238E27FC236}">
                <a16:creationId xmlns:a16="http://schemas.microsoft.com/office/drawing/2014/main" id="{014C2F8A-F9E6-493B-9BF4-93D9D09037CF}"/>
              </a:ext>
            </a:extLst>
          </p:cNvPr>
          <p:cNvSpPr>
            <a:spLocks noGrp="1"/>
          </p:cNvSpPr>
          <p:nvPr>
            <p:ph type="body" sz="quarter" idx="11"/>
          </p:nvPr>
        </p:nvSpPr>
        <p:spPr>
          <a:xfrm>
            <a:off x="998067" y="2565173"/>
            <a:ext cx="5219852" cy="3944203"/>
          </a:xfrm>
        </p:spPr>
        <p:txBody>
          <a:bodyPr>
            <a:noAutofit/>
          </a:bodyPr>
          <a:lstStyle/>
          <a:p>
            <a:pPr marL="285750" indent="-285750">
              <a:buFont typeface="Arial" panose="020B0604020202020204" pitchFamily="34" charset="0"/>
              <a:buChar char="•"/>
            </a:pPr>
            <a:r>
              <a:rPr lang="en-US" sz="2400">
                <a:latin typeface="+mj-lt"/>
              </a:rPr>
              <a:t>Motor Skills </a:t>
            </a:r>
          </a:p>
          <a:p>
            <a:pPr marL="285750" indent="-285750">
              <a:buFont typeface="Arial" panose="020B0604020202020204" pitchFamily="34" charset="0"/>
              <a:buChar char="•"/>
            </a:pPr>
            <a:r>
              <a:rPr lang="en-US" sz="2400">
                <a:latin typeface="+mj-lt"/>
              </a:rPr>
              <a:t>Speech and Language Development</a:t>
            </a:r>
          </a:p>
          <a:p>
            <a:pPr marL="285750" indent="-285750">
              <a:buFont typeface="Arial" panose="020B0604020202020204" pitchFamily="34" charset="0"/>
              <a:buChar char="•"/>
            </a:pPr>
            <a:r>
              <a:rPr lang="en-US" sz="2400">
                <a:latin typeface="+mj-lt"/>
              </a:rPr>
              <a:t>Social and Emotional (turn taking, confidence, anticipation, surprise &amp; excitement and shared joy)</a:t>
            </a:r>
          </a:p>
          <a:p>
            <a:pPr marL="285750" indent="-285750">
              <a:buFont typeface="Arial" panose="020B0604020202020204" pitchFamily="34" charset="0"/>
              <a:buChar char="•"/>
            </a:pPr>
            <a:r>
              <a:rPr lang="en-US" sz="2400">
                <a:latin typeface="+mj-lt"/>
              </a:rPr>
              <a:t>Cognitive Development: Object Permanence &amp; Problem Solving   </a:t>
            </a:r>
          </a:p>
        </p:txBody>
      </p:sp>
      <p:pic>
        <p:nvPicPr>
          <p:cNvPr id="5" name="Picture 4" descr="A picture containing text&#10;&#10;Description automatically generated">
            <a:extLst>
              <a:ext uri="{FF2B5EF4-FFF2-40B4-BE49-F238E27FC236}">
                <a16:creationId xmlns:a16="http://schemas.microsoft.com/office/drawing/2014/main" id="{A8C8493C-E3B4-4515-953D-25EEBB4D25A1}"/>
              </a:ext>
            </a:extLst>
          </p:cNvPr>
          <p:cNvPicPr>
            <a:picLocks noChangeAspect="1"/>
          </p:cNvPicPr>
          <p:nvPr/>
        </p:nvPicPr>
        <p:blipFill>
          <a:blip r:embed="rId3"/>
          <a:stretch>
            <a:fillRect/>
          </a:stretch>
        </p:blipFill>
        <p:spPr>
          <a:xfrm>
            <a:off x="5852159" y="2924281"/>
            <a:ext cx="4771298" cy="3161818"/>
          </a:xfrm>
          <a:prstGeom prst="rect">
            <a:avLst/>
          </a:prstGeom>
        </p:spPr>
      </p:pic>
    </p:spTree>
    <p:extLst>
      <p:ext uri="{BB962C8B-B14F-4D97-AF65-F5344CB8AC3E}">
        <p14:creationId xmlns:p14="http://schemas.microsoft.com/office/powerpoint/2010/main" val="265193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ABE0-204B-4F14-AFEA-077B6A0FB0E2}"/>
              </a:ext>
            </a:extLst>
          </p:cNvPr>
          <p:cNvSpPr>
            <a:spLocks noGrp="1"/>
          </p:cNvSpPr>
          <p:nvPr>
            <p:ph type="title"/>
          </p:nvPr>
        </p:nvSpPr>
        <p:spPr>
          <a:xfrm>
            <a:off x="2667000" y="1472713"/>
            <a:ext cx="6857999" cy="4928087"/>
          </a:xfrm>
        </p:spPr>
        <p:txBody>
          <a:bodyPr>
            <a:normAutofit/>
          </a:bodyPr>
          <a:lstStyle/>
          <a:p>
            <a:pPr>
              <a:lnSpc>
                <a:spcPct val="100000"/>
              </a:lnSpc>
            </a:pPr>
            <a:r>
              <a:rPr lang="en-US" sz="2800">
                <a:latin typeface="Kristen ITC" panose="03050502040202030202" pitchFamily="66" charset="0"/>
                <a:cs typeface="Calibri"/>
              </a:rPr>
              <a:t>What unconscious message might a child receive from the following games?</a:t>
            </a:r>
            <a:r>
              <a:rPr lang="en-US">
                <a:latin typeface="Kristen ITC" panose="03050502040202030202" pitchFamily="66" charset="0"/>
                <a:cs typeface="Calibri"/>
              </a:rPr>
              <a:t>	</a:t>
            </a:r>
            <a:endParaRPr lang="en-IE">
              <a:latin typeface="Kristen ITC" panose="03050502040202030202" pitchFamily="66" charset="0"/>
              <a:cs typeface="Calibri"/>
            </a:endParaRPr>
          </a:p>
        </p:txBody>
      </p:sp>
      <p:sp>
        <p:nvSpPr>
          <p:cNvPr id="3" name="Title 1">
            <a:extLst>
              <a:ext uri="{FF2B5EF4-FFF2-40B4-BE49-F238E27FC236}">
                <a16:creationId xmlns:a16="http://schemas.microsoft.com/office/drawing/2014/main" id="{C21F633C-EA6C-4720-9B89-F533B9FAC281}"/>
              </a:ext>
            </a:extLst>
          </p:cNvPr>
          <p:cNvSpPr txBox="1">
            <a:spLocks/>
          </p:cNvSpPr>
          <p:nvPr/>
        </p:nvSpPr>
        <p:spPr>
          <a:xfrm>
            <a:off x="3792635" y="2832164"/>
            <a:ext cx="5445495" cy="31338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chemeClr val="tx1">
                    <a:lumMod val="75000"/>
                    <a:lumOff val="25000"/>
                  </a:schemeClr>
                </a:solidFill>
                <a:latin typeface="+mj-lt"/>
                <a:ea typeface="+mj-ea"/>
                <a:cs typeface="+mj-cs"/>
              </a:defRPr>
            </a:lvl1pPr>
          </a:lstStyle>
          <a:p>
            <a:pPr marL="457200" indent="-457200">
              <a:lnSpc>
                <a:spcPct val="200000"/>
              </a:lnSpc>
              <a:buFont typeface="Arial" panose="020B0604020202020204" pitchFamily="34" charset="0"/>
              <a:buChar char="•"/>
            </a:pPr>
            <a:r>
              <a:rPr lang="en-US" sz="2800">
                <a:latin typeface="Kristen ITC" panose="03050502040202030202" pitchFamily="66" charset="0"/>
                <a:cs typeface="Calibri"/>
              </a:rPr>
              <a:t> Row, row, row your boat</a:t>
            </a:r>
          </a:p>
          <a:p>
            <a:pPr marL="457200" indent="-457200">
              <a:lnSpc>
                <a:spcPct val="200000"/>
              </a:lnSpc>
              <a:buFont typeface="Arial" panose="020B0604020202020204" pitchFamily="34" charset="0"/>
              <a:buChar char="•"/>
            </a:pPr>
            <a:r>
              <a:rPr lang="en-US" sz="2800">
                <a:latin typeface="Kristen ITC" panose="03050502040202030202" pitchFamily="66" charset="0"/>
                <a:cs typeface="Calibri"/>
              </a:rPr>
              <a:t> Jump into my arms!</a:t>
            </a:r>
          </a:p>
          <a:p>
            <a:pPr marL="457200" indent="-457200">
              <a:lnSpc>
                <a:spcPct val="200000"/>
              </a:lnSpc>
              <a:buFont typeface="Arial" panose="020B0604020202020204" pitchFamily="34" charset="0"/>
              <a:buChar char="•"/>
            </a:pPr>
            <a:r>
              <a:rPr lang="en-US" sz="2800">
                <a:latin typeface="Kristen ITC" panose="03050502040202030202" pitchFamily="66" charset="0"/>
                <a:cs typeface="Calibri"/>
              </a:rPr>
              <a:t> “All around the garden” </a:t>
            </a:r>
            <a:endParaRPr lang="en-IE" sz="3600">
              <a:latin typeface="Kristen ITC" panose="03050502040202030202" pitchFamily="66" charset="0"/>
              <a:cs typeface="Calibri"/>
            </a:endParaRPr>
          </a:p>
        </p:txBody>
      </p:sp>
      <p:pic>
        <p:nvPicPr>
          <p:cNvPr id="5" name="Picture 4" descr="Icon&#10;&#10;Description automatically generated">
            <a:extLst>
              <a:ext uri="{FF2B5EF4-FFF2-40B4-BE49-F238E27FC236}">
                <a16:creationId xmlns:a16="http://schemas.microsoft.com/office/drawing/2014/main" id="{A8D5B1EA-C060-40BE-9D21-2552186B7B21}"/>
              </a:ext>
            </a:extLst>
          </p:cNvPr>
          <p:cNvPicPr>
            <a:picLocks noChangeAspect="1"/>
          </p:cNvPicPr>
          <p:nvPr/>
        </p:nvPicPr>
        <p:blipFill>
          <a:blip r:embed="rId3"/>
          <a:stretch>
            <a:fillRect/>
          </a:stretch>
        </p:blipFill>
        <p:spPr>
          <a:xfrm>
            <a:off x="9768326" y="5367037"/>
            <a:ext cx="1146050" cy="1197866"/>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C109046E-16F0-445D-896C-11E31FF2416A}"/>
              </a:ext>
            </a:extLst>
          </p:cNvPr>
          <p:cNvPicPr>
            <a:picLocks noChangeAspect="1"/>
          </p:cNvPicPr>
          <p:nvPr/>
        </p:nvPicPr>
        <p:blipFill>
          <a:blip r:embed="rId4"/>
          <a:stretch>
            <a:fillRect/>
          </a:stretch>
        </p:blipFill>
        <p:spPr>
          <a:xfrm>
            <a:off x="1038930" y="1472714"/>
            <a:ext cx="969266" cy="2508509"/>
          </a:xfrm>
          <a:prstGeom prst="rect">
            <a:avLst/>
          </a:prstGeom>
        </p:spPr>
      </p:pic>
    </p:spTree>
    <p:extLst>
      <p:ext uri="{BB962C8B-B14F-4D97-AF65-F5344CB8AC3E}">
        <p14:creationId xmlns:p14="http://schemas.microsoft.com/office/powerpoint/2010/main" val="338845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59FE53-7C26-4532-B8D1-E9061ED9DA4E}"/>
              </a:ext>
            </a:extLst>
          </p:cNvPr>
          <p:cNvSpPr>
            <a:spLocks noGrp="1"/>
          </p:cNvSpPr>
          <p:nvPr>
            <p:ph type="title"/>
          </p:nvPr>
        </p:nvSpPr>
        <p:spPr>
          <a:xfrm>
            <a:off x="3733913" y="914400"/>
            <a:ext cx="4724174" cy="685800"/>
          </a:xfrm>
        </p:spPr>
        <p:txBody>
          <a:bodyPr/>
          <a:lstStyle/>
          <a:p>
            <a:r>
              <a:rPr lang="en-US"/>
              <a:t>Serve &amp; Return</a:t>
            </a:r>
            <a:endParaRPr lang="en-IE"/>
          </a:p>
        </p:txBody>
      </p:sp>
      <p:sp>
        <p:nvSpPr>
          <p:cNvPr id="5" name="Text Placeholder 4">
            <a:extLst>
              <a:ext uri="{FF2B5EF4-FFF2-40B4-BE49-F238E27FC236}">
                <a16:creationId xmlns:a16="http://schemas.microsoft.com/office/drawing/2014/main" id="{A2644DA5-05F2-42DE-B750-91D0B800E101}"/>
              </a:ext>
            </a:extLst>
          </p:cNvPr>
          <p:cNvSpPr>
            <a:spLocks noGrp="1"/>
          </p:cNvSpPr>
          <p:nvPr>
            <p:ph type="body" sz="quarter" idx="11"/>
          </p:nvPr>
        </p:nvSpPr>
        <p:spPr>
          <a:xfrm>
            <a:off x="907917" y="2128882"/>
            <a:ext cx="7772401" cy="3657600"/>
          </a:xfrm>
        </p:spPr>
        <p:txBody>
          <a:bodyPr>
            <a:normAutofit/>
          </a:bodyPr>
          <a:lstStyle/>
          <a:p>
            <a:r>
              <a:rPr lang="en-IE" sz="3200">
                <a:latin typeface="+mj-lt"/>
              </a:rPr>
              <a:t>Just like in tennis…</a:t>
            </a:r>
          </a:p>
          <a:p>
            <a:endParaRPr lang="en-IE" sz="3200">
              <a:latin typeface="+mj-lt"/>
            </a:endParaRPr>
          </a:p>
          <a:p>
            <a:r>
              <a:rPr lang="en-IE" sz="3200">
                <a:latin typeface="+mj-lt"/>
              </a:rPr>
              <a:t>	one person serves</a:t>
            </a:r>
          </a:p>
          <a:p>
            <a:endParaRPr lang="en-IE" sz="3200">
              <a:latin typeface="+mj-lt"/>
            </a:endParaRPr>
          </a:p>
          <a:p>
            <a:r>
              <a:rPr lang="en-IE" sz="3200">
                <a:latin typeface="+mj-lt"/>
              </a:rPr>
              <a:t>	&amp; the other returns…</a:t>
            </a:r>
          </a:p>
        </p:txBody>
      </p:sp>
      <p:pic>
        <p:nvPicPr>
          <p:cNvPr id="7" name="Picture 6" descr="Graphical user interface&#10;&#10;Description automatically generated">
            <a:extLst>
              <a:ext uri="{FF2B5EF4-FFF2-40B4-BE49-F238E27FC236}">
                <a16:creationId xmlns:a16="http://schemas.microsoft.com/office/drawing/2014/main" id="{4945E1CD-1411-4CB2-9B0A-DECAC6F73D15}"/>
              </a:ext>
            </a:extLst>
          </p:cNvPr>
          <p:cNvPicPr>
            <a:picLocks noChangeAspect="1"/>
          </p:cNvPicPr>
          <p:nvPr/>
        </p:nvPicPr>
        <p:blipFill>
          <a:blip r:embed="rId3"/>
          <a:stretch>
            <a:fillRect/>
          </a:stretch>
        </p:blipFill>
        <p:spPr>
          <a:xfrm>
            <a:off x="6096000" y="3957682"/>
            <a:ext cx="5871504" cy="2547660"/>
          </a:xfrm>
          <a:prstGeom prst="rect">
            <a:avLst/>
          </a:prstGeom>
        </p:spPr>
      </p:pic>
    </p:spTree>
    <p:extLst>
      <p:ext uri="{BB962C8B-B14F-4D97-AF65-F5344CB8AC3E}">
        <p14:creationId xmlns:p14="http://schemas.microsoft.com/office/powerpoint/2010/main" val="1864340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4DE15E3-56B9-4324-974B-C4065A8424D4}"/>
              </a:ext>
            </a:extLst>
          </p:cNvPr>
          <p:cNvPicPr>
            <a:picLocks noChangeAspect="1"/>
          </p:cNvPicPr>
          <p:nvPr/>
        </p:nvPicPr>
        <p:blipFill>
          <a:blip r:embed="rId4"/>
          <a:stretch>
            <a:fillRect/>
          </a:stretch>
        </p:blipFill>
        <p:spPr>
          <a:xfrm>
            <a:off x="10515599" y="3927077"/>
            <a:ext cx="1479896" cy="2971264"/>
          </a:xfrm>
          <a:prstGeom prst="rect">
            <a:avLst/>
          </a:prstGeom>
        </p:spPr>
      </p:pic>
      <p:sp>
        <p:nvSpPr>
          <p:cNvPr id="4" name="Title 3">
            <a:extLst>
              <a:ext uri="{FF2B5EF4-FFF2-40B4-BE49-F238E27FC236}">
                <a16:creationId xmlns:a16="http://schemas.microsoft.com/office/drawing/2014/main" id="{134B0D06-60EB-48EE-BCF0-9A83ADFDE65F}"/>
              </a:ext>
            </a:extLst>
          </p:cNvPr>
          <p:cNvSpPr>
            <a:spLocks noGrp="1"/>
          </p:cNvSpPr>
          <p:nvPr>
            <p:ph type="title"/>
          </p:nvPr>
        </p:nvSpPr>
        <p:spPr>
          <a:xfrm>
            <a:off x="2390888" y="236808"/>
            <a:ext cx="6857999" cy="685800"/>
          </a:xfrm>
        </p:spPr>
        <p:txBody>
          <a:bodyPr/>
          <a:lstStyle/>
          <a:p>
            <a:r>
              <a:rPr lang="en-IE"/>
              <a:t>Serve &amp; Return</a:t>
            </a:r>
          </a:p>
        </p:txBody>
      </p:sp>
      <p:pic>
        <p:nvPicPr>
          <p:cNvPr id="2" name="Online Media 1" title="Responsive relationships builds strong brains | Serve &amp; Return | NSPCC">
            <a:hlinkClick r:id="" action="ppaction://media"/>
            <a:extLst>
              <a:ext uri="{FF2B5EF4-FFF2-40B4-BE49-F238E27FC236}">
                <a16:creationId xmlns:a16="http://schemas.microsoft.com/office/drawing/2014/main" id="{5D799D43-2F75-2C60-794D-72210F0E06E0}"/>
              </a:ext>
            </a:extLst>
          </p:cNvPr>
          <p:cNvPicPr>
            <a:picLocks noRot="1" noChangeAspect="1"/>
          </p:cNvPicPr>
          <p:nvPr>
            <a:videoFile r:link="rId1"/>
          </p:nvPr>
        </p:nvPicPr>
        <p:blipFill>
          <a:blip r:embed="rId5"/>
          <a:stretch>
            <a:fillRect/>
          </a:stretch>
        </p:blipFill>
        <p:spPr>
          <a:xfrm>
            <a:off x="22225" y="0"/>
            <a:ext cx="12147550" cy="6858000"/>
          </a:xfrm>
          <a:prstGeom prst="rect">
            <a:avLst/>
          </a:prstGeom>
        </p:spPr>
      </p:pic>
    </p:spTree>
    <p:extLst>
      <p:ext uri="{BB962C8B-B14F-4D97-AF65-F5344CB8AC3E}">
        <p14:creationId xmlns:p14="http://schemas.microsoft.com/office/powerpoint/2010/main" val="249365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ED93-BB7B-EE62-FA79-31E1EBA52F0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6F0390A-A930-AFE2-D8F9-4D9E325A67B0}"/>
              </a:ext>
            </a:extLst>
          </p:cNvPr>
          <p:cNvSpPr>
            <a:spLocks noGrp="1"/>
          </p:cNvSpPr>
          <p:nvPr>
            <p:ph type="body" sz="quarter" idx="11"/>
          </p:nvPr>
        </p:nvSpPr>
        <p:spPr/>
        <p:txBody>
          <a:bodyPr/>
          <a:lstStyle/>
          <a:p>
            <a:endParaRPr lang="en-US"/>
          </a:p>
        </p:txBody>
      </p:sp>
      <p:pic>
        <p:nvPicPr>
          <p:cNvPr id="4" name="VID-20240309-WA0010">
            <a:hlinkClick r:id="" action="ppaction://media"/>
            <a:extLst>
              <a:ext uri="{FF2B5EF4-FFF2-40B4-BE49-F238E27FC236}">
                <a16:creationId xmlns:a16="http://schemas.microsoft.com/office/drawing/2014/main" id="{862B1D0D-DF10-BC2E-E9D0-A7B298C9B5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1425" y="685800"/>
            <a:ext cx="9709150" cy="5486400"/>
          </a:xfrm>
          <a:prstGeom prst="rect">
            <a:avLst/>
          </a:prstGeom>
        </p:spPr>
      </p:pic>
    </p:spTree>
    <p:extLst>
      <p:ext uri="{BB962C8B-B14F-4D97-AF65-F5344CB8AC3E}">
        <p14:creationId xmlns:p14="http://schemas.microsoft.com/office/powerpoint/2010/main" val="2695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9A61E5-04F3-4CB1-964C-A065829E5409}"/>
              </a:ext>
            </a:extLst>
          </p:cNvPr>
          <p:cNvSpPr>
            <a:spLocks noGrp="1"/>
          </p:cNvSpPr>
          <p:nvPr>
            <p:ph type="title"/>
          </p:nvPr>
        </p:nvSpPr>
        <p:spPr>
          <a:xfrm>
            <a:off x="662940" y="1588771"/>
            <a:ext cx="6400800" cy="685800"/>
          </a:xfrm>
        </p:spPr>
        <p:txBody>
          <a:bodyPr/>
          <a:lstStyle/>
          <a:p>
            <a:pPr algn="ctr"/>
            <a:r>
              <a:rPr lang="en-US" sz="9600"/>
              <a:t>Greatest Wish</a:t>
            </a:r>
            <a:endParaRPr lang="en-IE" sz="9600"/>
          </a:p>
        </p:txBody>
      </p:sp>
      <p:pic>
        <p:nvPicPr>
          <p:cNvPr id="3" name="Picture 2">
            <a:extLst>
              <a:ext uri="{FF2B5EF4-FFF2-40B4-BE49-F238E27FC236}">
                <a16:creationId xmlns:a16="http://schemas.microsoft.com/office/drawing/2014/main" id="{683A505E-BAA2-4CB3-B9E0-3FFE734610A0}"/>
              </a:ext>
            </a:extLst>
          </p:cNvPr>
          <p:cNvPicPr>
            <a:picLocks noChangeAspect="1"/>
          </p:cNvPicPr>
          <p:nvPr/>
        </p:nvPicPr>
        <p:blipFill>
          <a:blip r:embed="rId3"/>
          <a:stretch>
            <a:fillRect/>
          </a:stretch>
        </p:blipFill>
        <p:spPr>
          <a:xfrm>
            <a:off x="9273755" y="3056599"/>
            <a:ext cx="2505461" cy="3599695"/>
          </a:xfrm>
          <a:prstGeom prst="rect">
            <a:avLst/>
          </a:prstGeom>
        </p:spPr>
      </p:pic>
    </p:spTree>
    <p:extLst>
      <p:ext uri="{BB962C8B-B14F-4D97-AF65-F5344CB8AC3E}">
        <p14:creationId xmlns:p14="http://schemas.microsoft.com/office/powerpoint/2010/main" val="3640139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DAFD-E1BC-4213-87F8-05BEA5DAEE3B}"/>
              </a:ext>
            </a:extLst>
          </p:cNvPr>
          <p:cNvSpPr>
            <a:spLocks noGrp="1"/>
          </p:cNvSpPr>
          <p:nvPr>
            <p:ph type="title"/>
          </p:nvPr>
        </p:nvSpPr>
        <p:spPr>
          <a:xfrm>
            <a:off x="483254" y="976598"/>
            <a:ext cx="8230440" cy="685800"/>
          </a:xfrm>
        </p:spPr>
        <p:txBody>
          <a:bodyPr>
            <a:normAutofit fontScale="90000"/>
          </a:bodyPr>
          <a:lstStyle/>
          <a:p>
            <a:r>
              <a:rPr lang="en-IE"/>
              <a:t>“Being With”: A shift in mind-frame! 	</a:t>
            </a:r>
          </a:p>
        </p:txBody>
      </p:sp>
      <p:sp>
        <p:nvSpPr>
          <p:cNvPr id="3" name="Text Placeholder 2">
            <a:extLst>
              <a:ext uri="{FF2B5EF4-FFF2-40B4-BE49-F238E27FC236}">
                <a16:creationId xmlns:a16="http://schemas.microsoft.com/office/drawing/2014/main" id="{63F6AD9E-5AF0-4A37-9AAB-AEBC0C4F0C1B}"/>
              </a:ext>
            </a:extLst>
          </p:cNvPr>
          <p:cNvSpPr>
            <a:spLocks noGrp="1"/>
          </p:cNvSpPr>
          <p:nvPr>
            <p:ph type="body" sz="quarter" idx="11"/>
          </p:nvPr>
        </p:nvSpPr>
        <p:spPr>
          <a:xfrm>
            <a:off x="5827954" y="2002557"/>
            <a:ext cx="5880791" cy="4506190"/>
          </a:xfrm>
        </p:spPr>
        <p:txBody>
          <a:bodyPr>
            <a:normAutofit/>
          </a:bodyPr>
          <a:lstStyle/>
          <a:p>
            <a:endParaRPr lang="en-IE" sz="3200"/>
          </a:p>
          <a:p>
            <a:endParaRPr lang="en-IE" sz="3200"/>
          </a:p>
          <a:p>
            <a:r>
              <a:rPr lang="en-IE" sz="3200">
                <a:latin typeface="+mj-lt"/>
              </a:rPr>
              <a:t>Don’t deal with….</a:t>
            </a:r>
          </a:p>
          <a:p>
            <a:endParaRPr lang="en-IE" sz="3200">
              <a:latin typeface="+mj-lt"/>
            </a:endParaRPr>
          </a:p>
          <a:p>
            <a:r>
              <a:rPr lang="en-IE" sz="3200">
                <a:latin typeface="+mj-lt"/>
              </a:rPr>
              <a:t>	instead, FEEL with!</a:t>
            </a:r>
          </a:p>
          <a:p>
            <a:endParaRPr lang="en-IE" sz="3200"/>
          </a:p>
          <a:p>
            <a:endParaRPr lang="en-IE" sz="3200"/>
          </a:p>
        </p:txBody>
      </p:sp>
      <p:pic>
        <p:nvPicPr>
          <p:cNvPr id="5" name="Picture 4" descr="A picture containing text&#10;&#10;Description automatically generated">
            <a:extLst>
              <a:ext uri="{FF2B5EF4-FFF2-40B4-BE49-F238E27FC236}">
                <a16:creationId xmlns:a16="http://schemas.microsoft.com/office/drawing/2014/main" id="{FF9F7A6D-2657-4A72-A39F-F7CCBD556BED}"/>
              </a:ext>
            </a:extLst>
          </p:cNvPr>
          <p:cNvPicPr>
            <a:picLocks noChangeAspect="1"/>
          </p:cNvPicPr>
          <p:nvPr/>
        </p:nvPicPr>
        <p:blipFill>
          <a:blip r:embed="rId3"/>
          <a:stretch>
            <a:fillRect/>
          </a:stretch>
        </p:blipFill>
        <p:spPr>
          <a:xfrm>
            <a:off x="483254" y="1735839"/>
            <a:ext cx="5041246" cy="4893562"/>
          </a:xfrm>
          <a:prstGeom prst="rect">
            <a:avLst/>
          </a:prstGeom>
        </p:spPr>
      </p:pic>
    </p:spTree>
    <p:extLst>
      <p:ext uri="{BB962C8B-B14F-4D97-AF65-F5344CB8AC3E}">
        <p14:creationId xmlns:p14="http://schemas.microsoft.com/office/powerpoint/2010/main" val="30062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4BF7D2B8-10B5-42D3-87A0-BD5A93479BA1}"/>
              </a:ext>
            </a:extLst>
          </p:cNvPr>
          <p:cNvPicPr>
            <a:picLocks noChangeAspect="1"/>
          </p:cNvPicPr>
          <p:nvPr/>
        </p:nvPicPr>
        <p:blipFill>
          <a:blip r:embed="rId5"/>
          <a:stretch>
            <a:fillRect/>
          </a:stretch>
        </p:blipFill>
        <p:spPr>
          <a:xfrm>
            <a:off x="4916421" y="1060699"/>
            <a:ext cx="2359157" cy="4736602"/>
          </a:xfrm>
          <a:prstGeom prst="rect">
            <a:avLst/>
          </a:prstGeom>
        </p:spPr>
      </p:pic>
      <p:pic>
        <p:nvPicPr>
          <p:cNvPr id="6" name="Co-regulation Dad">
            <a:hlinkClick r:id="" action="ppaction://media"/>
            <a:extLst>
              <a:ext uri="{FF2B5EF4-FFF2-40B4-BE49-F238E27FC236}">
                <a16:creationId xmlns:a16="http://schemas.microsoft.com/office/drawing/2014/main" id="{EAE25494-E3F7-488D-8177-A2ECF53DEC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53044" y="314369"/>
            <a:ext cx="5744744" cy="5744745"/>
          </a:xfrm>
          <a:prstGeom prst="rect">
            <a:avLst/>
          </a:prstGeom>
          <a:noFill/>
          <a:effectLst>
            <a:glow rad="228600">
              <a:schemeClr val="accent2">
                <a:satMod val="175000"/>
                <a:alpha val="40000"/>
              </a:schemeClr>
            </a:glow>
          </a:effectLst>
        </p:spPr>
      </p:pic>
    </p:spTree>
    <p:extLst>
      <p:ext uri="{BB962C8B-B14F-4D97-AF65-F5344CB8AC3E}">
        <p14:creationId xmlns:p14="http://schemas.microsoft.com/office/powerpoint/2010/main" val="20615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389120" y="1935634"/>
            <a:ext cx="6858000" cy="2436861"/>
          </a:xfrm>
        </p:spPr>
        <p:txBody>
          <a:bodyPr/>
          <a:lstStyle/>
          <a:p>
            <a:endParaRPr lang="en-US">
              <a:latin typeface="+mj-lt"/>
            </a:endParaRPr>
          </a:p>
          <a:p>
            <a:pPr algn="ctr"/>
            <a:r>
              <a:rPr lang="en-US" sz="4000">
                <a:latin typeface="+mj-lt"/>
              </a:rPr>
              <a:t>True</a:t>
            </a:r>
          </a:p>
          <a:p>
            <a:pPr algn="ctr"/>
            <a:r>
              <a:rPr lang="en-US" sz="4000">
                <a:latin typeface="+mj-lt"/>
              </a:rPr>
              <a:t>or </a:t>
            </a:r>
          </a:p>
          <a:p>
            <a:pPr algn="ctr"/>
            <a:r>
              <a:rPr lang="en-US" sz="4000">
                <a:latin typeface="+mj-lt"/>
              </a:rPr>
              <a:t>False?</a:t>
            </a:r>
          </a:p>
        </p:txBody>
      </p:sp>
      <p:sp>
        <p:nvSpPr>
          <p:cNvPr id="7" name="Text Placeholder 2">
            <a:extLst>
              <a:ext uri="{FF2B5EF4-FFF2-40B4-BE49-F238E27FC236}">
                <a16:creationId xmlns:a16="http://schemas.microsoft.com/office/drawing/2014/main" id="{C2A1C909-D563-41F6-ADDB-5CD7C50F7A32}"/>
              </a:ext>
            </a:extLst>
          </p:cNvPr>
          <p:cNvSpPr txBox="1">
            <a:spLocks/>
          </p:cNvSpPr>
          <p:nvPr/>
        </p:nvSpPr>
        <p:spPr>
          <a:xfrm>
            <a:off x="4268096" y="4495720"/>
            <a:ext cx="7451468" cy="18476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5A4A4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mj-lt"/>
            </a:endParaRPr>
          </a:p>
          <a:p>
            <a:pPr algn="ctr">
              <a:lnSpc>
                <a:spcPts val="2800"/>
              </a:lnSpc>
            </a:pPr>
            <a:r>
              <a:rPr lang="en-US" sz="2800">
                <a:latin typeface="+mj-lt"/>
              </a:rPr>
              <a:t>I will spoil my baby if I constantly cuddle them and hold them when they are crying </a:t>
            </a:r>
          </a:p>
          <a:p>
            <a:endParaRPr lang="en-US" sz="1600"/>
          </a:p>
          <a:p>
            <a:endParaRPr lang="en-US"/>
          </a:p>
        </p:txBody>
      </p:sp>
      <p:pic>
        <p:nvPicPr>
          <p:cNvPr id="5" name="Picture 4" descr="A picture containing text, clipart&#10;&#10;Description automatically generated">
            <a:extLst>
              <a:ext uri="{FF2B5EF4-FFF2-40B4-BE49-F238E27FC236}">
                <a16:creationId xmlns:a16="http://schemas.microsoft.com/office/drawing/2014/main" id="{EEA40D3A-97E5-4A6E-AF65-26BD933E40E6}"/>
              </a:ext>
            </a:extLst>
          </p:cNvPr>
          <p:cNvPicPr>
            <a:picLocks noChangeAspect="1"/>
          </p:cNvPicPr>
          <p:nvPr/>
        </p:nvPicPr>
        <p:blipFill>
          <a:blip r:embed="rId3"/>
          <a:stretch>
            <a:fillRect/>
          </a:stretch>
        </p:blipFill>
        <p:spPr>
          <a:xfrm>
            <a:off x="1353172" y="2436437"/>
            <a:ext cx="1290275" cy="3339296"/>
          </a:xfrm>
          <a:prstGeom prst="rect">
            <a:avLst/>
          </a:prstGeom>
        </p:spPr>
      </p:pic>
      <p:pic>
        <p:nvPicPr>
          <p:cNvPr id="2" name="Picture 1">
            <a:extLst>
              <a:ext uri="{FF2B5EF4-FFF2-40B4-BE49-F238E27FC236}">
                <a16:creationId xmlns:a16="http://schemas.microsoft.com/office/drawing/2014/main" id="{93B1A63D-2899-2051-C197-5CD36B191838}"/>
              </a:ext>
            </a:extLst>
          </p:cNvPr>
          <p:cNvPicPr>
            <a:picLocks noChangeAspect="1"/>
          </p:cNvPicPr>
          <p:nvPr/>
        </p:nvPicPr>
        <p:blipFill>
          <a:blip r:embed="rId4"/>
          <a:stretch>
            <a:fillRect/>
          </a:stretch>
        </p:blipFill>
        <p:spPr>
          <a:xfrm flipH="1">
            <a:off x="472436" y="2057477"/>
            <a:ext cx="3293137" cy="4097215"/>
          </a:xfrm>
          <a:prstGeom prst="rect">
            <a:avLst/>
          </a:prstGeom>
        </p:spPr>
      </p:pic>
    </p:spTree>
    <p:extLst>
      <p:ext uri="{BB962C8B-B14F-4D97-AF65-F5344CB8AC3E}">
        <p14:creationId xmlns:p14="http://schemas.microsoft.com/office/powerpoint/2010/main" val="194187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B95C4-C624-4803-88FC-403A33D422FE}"/>
              </a:ext>
            </a:extLst>
          </p:cNvPr>
          <p:cNvSpPr>
            <a:spLocks noGrp="1"/>
          </p:cNvSpPr>
          <p:nvPr>
            <p:ph type="title"/>
          </p:nvPr>
        </p:nvSpPr>
        <p:spPr/>
        <p:txBody>
          <a:bodyPr vert="horz" lIns="91440" tIns="45720" rIns="91440" bIns="45720" rtlCol="0" anchor="b">
            <a:normAutofit fontScale="90000"/>
          </a:bodyPr>
          <a:lstStyle/>
          <a:p>
            <a:r>
              <a:rPr lang="en-US" sz="5000" kern="1200">
                <a:latin typeface="+mj-lt"/>
                <a:ea typeface="+mj-ea"/>
                <a:cs typeface="+mj-cs"/>
              </a:rPr>
              <a:t>Why self-care?</a:t>
            </a:r>
          </a:p>
        </p:txBody>
      </p:sp>
      <p:sp>
        <p:nvSpPr>
          <p:cNvPr id="3" name="Text Placeholder 2">
            <a:extLst>
              <a:ext uri="{FF2B5EF4-FFF2-40B4-BE49-F238E27FC236}">
                <a16:creationId xmlns:a16="http://schemas.microsoft.com/office/drawing/2014/main" id="{1177E807-2A89-4420-A7E4-274F10B9988C}"/>
              </a:ext>
            </a:extLst>
          </p:cNvPr>
          <p:cNvSpPr>
            <a:spLocks noGrp="1"/>
          </p:cNvSpPr>
          <p:nvPr>
            <p:ph type="body" sz="quarter" idx="11"/>
          </p:nvPr>
        </p:nvSpPr>
        <p:spPr>
          <a:xfrm>
            <a:off x="817581" y="1872435"/>
            <a:ext cx="6400800" cy="4206240"/>
          </a:xfrm>
        </p:spPr>
        <p:txBody>
          <a:bodyPr vert="horz" lIns="91440" tIns="45720" rIns="91440" bIns="45720" rtlCol="0" anchor="t">
            <a:normAutofit/>
          </a:bodyPr>
          <a:lstStyle/>
          <a:p>
            <a:endParaRPr lang="en-US" sz="2200">
              <a:solidFill>
                <a:schemeClr val="tx1"/>
              </a:solidFill>
            </a:endParaRPr>
          </a:p>
          <a:p>
            <a:r>
              <a:rPr lang="en-US" sz="2200">
                <a:latin typeface="+mj-lt"/>
              </a:rPr>
              <a:t>In order to do any of the things that we have discussed today for our babies and young children, we need to make sure that </a:t>
            </a:r>
            <a:r>
              <a:rPr lang="en-US" sz="2200" u="sng">
                <a:latin typeface="+mj-lt"/>
              </a:rPr>
              <a:t>we </a:t>
            </a:r>
            <a:r>
              <a:rPr lang="en-US" sz="2200">
                <a:latin typeface="+mj-lt"/>
              </a:rPr>
              <a:t>are ok first. </a:t>
            </a:r>
          </a:p>
          <a:p>
            <a:endParaRPr lang="en-US" sz="2200">
              <a:latin typeface="+mj-lt"/>
            </a:endParaRPr>
          </a:p>
          <a:p>
            <a:r>
              <a:rPr lang="en-US" sz="2200" b="1">
                <a:latin typeface="+mj-lt"/>
              </a:rPr>
              <a:t>Self-care isn’t a parenting luxury</a:t>
            </a:r>
            <a:r>
              <a:rPr lang="en-US" sz="2200">
                <a:latin typeface="+mj-lt"/>
              </a:rPr>
              <a:t>!</a:t>
            </a:r>
          </a:p>
          <a:p>
            <a:r>
              <a:rPr lang="en-US" sz="2200">
                <a:latin typeface="+mj-lt"/>
              </a:rPr>
              <a:t>It is a need and making it a priority, is a s</a:t>
            </a:r>
            <a:r>
              <a:rPr lang="en-US" sz="2200" u="sng">
                <a:latin typeface="+mj-lt"/>
              </a:rPr>
              <a:t>kill</a:t>
            </a:r>
            <a:r>
              <a:rPr lang="en-US" sz="2200">
                <a:latin typeface="+mj-lt"/>
              </a:rPr>
              <a:t>.</a:t>
            </a:r>
          </a:p>
          <a:p>
            <a:endParaRPr lang="en-US"/>
          </a:p>
          <a:p>
            <a:r>
              <a:rPr lang="en-US" sz="2200">
                <a:latin typeface="Kristen ITC"/>
                <a:cs typeface="Quire Sans"/>
              </a:rPr>
              <a:t>What helps </a:t>
            </a:r>
            <a:r>
              <a:rPr lang="en-US" sz="2200" u="sng">
                <a:latin typeface="Kristen ITC"/>
                <a:cs typeface="Quire Sans"/>
              </a:rPr>
              <a:t>you</a:t>
            </a:r>
            <a:r>
              <a:rPr lang="en-US" sz="2200">
                <a:latin typeface="Kristen ITC"/>
                <a:cs typeface="Quire Sans"/>
              </a:rPr>
              <a:t> to feel refreshed and restored? </a:t>
            </a:r>
          </a:p>
        </p:txBody>
      </p:sp>
      <p:pic>
        <p:nvPicPr>
          <p:cNvPr id="4" name="Picture 3">
            <a:extLst>
              <a:ext uri="{FF2B5EF4-FFF2-40B4-BE49-F238E27FC236}">
                <a16:creationId xmlns:a16="http://schemas.microsoft.com/office/drawing/2014/main" id="{387DE999-0CFD-45A6-8436-166D63A3B63E}"/>
              </a:ext>
            </a:extLst>
          </p:cNvPr>
          <p:cNvPicPr>
            <a:picLocks noChangeAspect="1"/>
          </p:cNvPicPr>
          <p:nvPr/>
        </p:nvPicPr>
        <p:blipFill>
          <a:blip r:embed="rId3"/>
          <a:stretch>
            <a:fillRect/>
          </a:stretch>
        </p:blipFill>
        <p:spPr>
          <a:xfrm>
            <a:off x="8329243" y="3429000"/>
            <a:ext cx="3244464" cy="3268980"/>
          </a:xfrm>
          <a:prstGeom prst="rect">
            <a:avLst/>
          </a:prstGeom>
          <a:ln>
            <a:noFill/>
          </a:ln>
          <a:effectLst>
            <a:softEdge rad="112500"/>
          </a:effectLst>
        </p:spPr>
      </p:pic>
      <p:pic>
        <p:nvPicPr>
          <p:cNvPr id="6" name="Picture 5" descr="Shape, arrow&#10;&#10;Description automatically generated">
            <a:extLst>
              <a:ext uri="{FF2B5EF4-FFF2-40B4-BE49-F238E27FC236}">
                <a16:creationId xmlns:a16="http://schemas.microsoft.com/office/drawing/2014/main" id="{55ACFA79-BEA7-40CC-8372-EFB5812162E5}"/>
              </a:ext>
            </a:extLst>
          </p:cNvPr>
          <p:cNvPicPr>
            <a:picLocks noChangeAspect="1"/>
          </p:cNvPicPr>
          <p:nvPr/>
        </p:nvPicPr>
        <p:blipFill>
          <a:blip r:embed="rId4"/>
          <a:stretch>
            <a:fillRect/>
          </a:stretch>
        </p:blipFill>
        <p:spPr>
          <a:xfrm>
            <a:off x="5376992" y="779325"/>
            <a:ext cx="847346" cy="740666"/>
          </a:xfrm>
          <a:prstGeom prst="rect">
            <a:avLst/>
          </a:prstGeom>
        </p:spPr>
      </p:pic>
    </p:spTree>
    <p:extLst>
      <p:ext uri="{BB962C8B-B14F-4D97-AF65-F5344CB8AC3E}">
        <p14:creationId xmlns:p14="http://schemas.microsoft.com/office/powerpoint/2010/main" val="39866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23270E-35F6-424A-B24F-4B443962C2DB}"/>
              </a:ext>
            </a:extLst>
          </p:cNvPr>
          <p:cNvSpPr>
            <a:spLocks noGrp="1"/>
          </p:cNvSpPr>
          <p:nvPr>
            <p:ph type="title"/>
          </p:nvPr>
        </p:nvSpPr>
        <p:spPr/>
        <p:txBody>
          <a:bodyPr>
            <a:normAutofit/>
          </a:bodyPr>
          <a:lstStyle/>
          <a:p>
            <a:endParaRPr lang="en-IE"/>
          </a:p>
        </p:txBody>
      </p:sp>
      <p:pic>
        <p:nvPicPr>
          <p:cNvPr id="2" name="Picture 1">
            <a:extLst>
              <a:ext uri="{FF2B5EF4-FFF2-40B4-BE49-F238E27FC236}">
                <a16:creationId xmlns:a16="http://schemas.microsoft.com/office/drawing/2014/main" id="{2CF38C2A-E5AB-0C19-EBAB-4051D56EB006}"/>
              </a:ext>
            </a:extLst>
          </p:cNvPr>
          <p:cNvPicPr>
            <a:picLocks noChangeAspect="1"/>
          </p:cNvPicPr>
          <p:nvPr/>
        </p:nvPicPr>
        <p:blipFill>
          <a:blip r:embed="rId3"/>
          <a:stretch>
            <a:fillRect/>
          </a:stretch>
        </p:blipFill>
        <p:spPr>
          <a:xfrm>
            <a:off x="1663824" y="386832"/>
            <a:ext cx="8864352" cy="6084335"/>
          </a:xfrm>
          <a:prstGeom prst="rect">
            <a:avLst/>
          </a:prstGeom>
        </p:spPr>
      </p:pic>
      <p:sp>
        <p:nvSpPr>
          <p:cNvPr id="6" name="Text Placeholder 5">
            <a:extLst>
              <a:ext uri="{FF2B5EF4-FFF2-40B4-BE49-F238E27FC236}">
                <a16:creationId xmlns:a16="http://schemas.microsoft.com/office/drawing/2014/main" id="{1635712D-3349-4E00-8016-7AFEC36FE889}"/>
              </a:ext>
            </a:extLst>
          </p:cNvPr>
          <p:cNvSpPr>
            <a:spLocks noGrp="1"/>
          </p:cNvSpPr>
          <p:nvPr>
            <p:ph type="body" sz="quarter" idx="11"/>
          </p:nvPr>
        </p:nvSpPr>
        <p:spPr/>
        <p:txBody>
          <a:bodyPr/>
          <a:lstStyle/>
          <a:p>
            <a:endParaRPr lang="en-IE"/>
          </a:p>
        </p:txBody>
      </p:sp>
      <p:sp>
        <p:nvSpPr>
          <p:cNvPr id="7" name="TextBox 6">
            <a:extLst>
              <a:ext uri="{FF2B5EF4-FFF2-40B4-BE49-F238E27FC236}">
                <a16:creationId xmlns:a16="http://schemas.microsoft.com/office/drawing/2014/main" id="{CF0CA8C6-FD5A-4B9F-8DDE-1021F893A1F3}"/>
              </a:ext>
            </a:extLst>
          </p:cNvPr>
          <p:cNvSpPr txBox="1"/>
          <p:nvPr/>
        </p:nvSpPr>
        <p:spPr>
          <a:xfrm>
            <a:off x="402918" y="2289030"/>
            <a:ext cx="1062990" cy="646331"/>
          </a:xfrm>
          <a:prstGeom prst="rect">
            <a:avLst/>
          </a:prstGeom>
          <a:noFill/>
        </p:spPr>
        <p:txBody>
          <a:bodyPr wrap="square" rtlCol="0">
            <a:spAutoFit/>
          </a:bodyPr>
          <a:lstStyle/>
          <a:p>
            <a:endParaRPr lang="en-IE"/>
          </a:p>
          <a:p>
            <a:endParaRPr lang="en-IE"/>
          </a:p>
        </p:txBody>
      </p:sp>
      <p:sp>
        <p:nvSpPr>
          <p:cNvPr id="3" name="TextBox 2">
            <a:extLst>
              <a:ext uri="{FF2B5EF4-FFF2-40B4-BE49-F238E27FC236}">
                <a16:creationId xmlns:a16="http://schemas.microsoft.com/office/drawing/2014/main" id="{726433CE-4098-DD35-BEBF-23FB01B90A19}"/>
              </a:ext>
            </a:extLst>
          </p:cNvPr>
          <p:cNvSpPr txBox="1"/>
          <p:nvPr/>
        </p:nvSpPr>
        <p:spPr>
          <a:xfrm>
            <a:off x="9585036" y="64908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Paris Goodyear Brown</a:t>
            </a:r>
          </a:p>
        </p:txBody>
      </p:sp>
    </p:spTree>
    <p:extLst>
      <p:ext uri="{BB962C8B-B14F-4D97-AF65-F5344CB8AC3E}">
        <p14:creationId xmlns:p14="http://schemas.microsoft.com/office/powerpoint/2010/main" val="3669335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a:xfrm>
            <a:off x="1274063" y="1237488"/>
            <a:ext cx="6857999" cy="685800"/>
          </a:xfrm>
        </p:spPr>
        <p:txBody>
          <a:bodyPr>
            <a:normAutofit fontScale="90000"/>
          </a:bodyPr>
          <a:lstStyle/>
          <a:p>
            <a:r>
              <a:rPr lang="en-US"/>
              <a:t>And finally, the Plan/Hope bit</a:t>
            </a:r>
          </a:p>
          <a:p>
            <a:endParaRPr lang="en-US"/>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1497330" y="2392850"/>
            <a:ext cx="6858000" cy="3950208"/>
          </a:xfrm>
        </p:spPr>
        <p:txBody>
          <a:bodyPr vert="horz" lIns="91440" tIns="45720" rIns="91440" bIns="45720" rtlCol="0" anchor="t">
            <a:normAutofit/>
          </a:bodyPr>
          <a:lstStyle/>
          <a:p>
            <a:pPr marL="457200" indent="-457200">
              <a:buFontTx/>
              <a:buChar char="-"/>
            </a:pPr>
            <a:r>
              <a:rPr lang="en-US" sz="3200">
                <a:latin typeface="+mj-lt"/>
              </a:rPr>
              <a:t>Pen &amp; Paper</a:t>
            </a:r>
          </a:p>
          <a:p>
            <a:pPr marL="457200" indent="-457200">
              <a:buFontTx/>
              <a:buChar char="-"/>
            </a:pPr>
            <a:endParaRPr lang="en-US" sz="3200">
              <a:latin typeface="+mj-lt"/>
            </a:endParaRPr>
          </a:p>
          <a:p>
            <a:pPr marL="457200" indent="-457200">
              <a:buFontTx/>
              <a:buChar char="-"/>
            </a:pPr>
            <a:r>
              <a:rPr lang="en-US" sz="3200">
                <a:latin typeface="+mj-lt"/>
              </a:rPr>
              <a:t>Consider </a:t>
            </a:r>
            <a:r>
              <a:rPr lang="en-US" sz="3200" u="sng">
                <a:latin typeface="+mj-lt"/>
              </a:rPr>
              <a:t>your</a:t>
            </a:r>
            <a:r>
              <a:rPr lang="en-US" sz="3200">
                <a:latin typeface="+mj-lt"/>
              </a:rPr>
              <a:t> kind of self-care</a:t>
            </a:r>
          </a:p>
          <a:p>
            <a:pPr marL="457200" indent="-457200">
              <a:buFontTx/>
              <a:buChar char="-"/>
            </a:pPr>
            <a:endParaRPr lang="en-US" sz="3200">
              <a:latin typeface="+mj-lt"/>
            </a:endParaRPr>
          </a:p>
          <a:p>
            <a:pPr marL="457200" indent="-457200">
              <a:buFontTx/>
              <a:buChar char="-"/>
            </a:pPr>
            <a:r>
              <a:rPr lang="en-US" sz="3200">
                <a:latin typeface="+mj-lt"/>
              </a:rPr>
              <a:t>Create a hope for you  </a:t>
            </a:r>
          </a:p>
        </p:txBody>
      </p:sp>
      <p:pic>
        <p:nvPicPr>
          <p:cNvPr id="5" name="Picture 4" descr="Whiteboard&#10;&#10;Description automatically generated">
            <a:extLst>
              <a:ext uri="{FF2B5EF4-FFF2-40B4-BE49-F238E27FC236}">
                <a16:creationId xmlns:a16="http://schemas.microsoft.com/office/drawing/2014/main" id="{0CB9B78F-F219-46E5-9E2B-1C69D1B4BEB6}"/>
              </a:ext>
            </a:extLst>
          </p:cNvPr>
          <p:cNvPicPr>
            <a:picLocks noChangeAspect="1"/>
          </p:cNvPicPr>
          <p:nvPr/>
        </p:nvPicPr>
        <p:blipFill>
          <a:blip r:embed="rId3"/>
          <a:stretch>
            <a:fillRect/>
          </a:stretch>
        </p:blipFill>
        <p:spPr>
          <a:xfrm>
            <a:off x="6864494" y="4127219"/>
            <a:ext cx="4154525" cy="2685401"/>
          </a:xfrm>
          <a:prstGeom prst="rect">
            <a:avLst/>
          </a:prstGeom>
        </p:spPr>
      </p:pic>
    </p:spTree>
    <p:extLst>
      <p:ext uri="{BB962C8B-B14F-4D97-AF65-F5344CB8AC3E}">
        <p14:creationId xmlns:p14="http://schemas.microsoft.com/office/powerpoint/2010/main" val="169292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Placeholder 2">
            <a:extLst>
              <a:ext uri="{FF2B5EF4-FFF2-40B4-BE49-F238E27FC236}">
                <a16:creationId xmlns:a16="http://schemas.microsoft.com/office/drawing/2014/main" id="{B0D7FE6D-5DB0-4D1A-996D-BDABC719762B}"/>
              </a:ext>
            </a:extLst>
          </p:cNvPr>
          <p:cNvSpPr>
            <a:spLocks noGrp="1"/>
          </p:cNvSpPr>
          <p:nvPr>
            <p:ph type="body" sz="quarter" idx="11"/>
          </p:nvPr>
        </p:nvSpPr>
        <p:spPr>
          <a:xfrm>
            <a:off x="720090" y="1312164"/>
            <a:ext cx="6858000" cy="4233672"/>
          </a:xfrm>
        </p:spPr>
        <p:txBody>
          <a:bodyPr vert="horz" lIns="91440" tIns="45720" rIns="91440" bIns="45720" rtlCol="0">
            <a:normAutofit/>
          </a:bodyPr>
          <a:lstStyle/>
          <a:p>
            <a:pPr algn="ctr"/>
            <a:r>
              <a:rPr lang="en-US" sz="6000" u="sng">
                <a:solidFill>
                  <a:schemeClr val="tx1"/>
                </a:solidFill>
                <a:latin typeface="+mj-lt"/>
              </a:rPr>
              <a:t>A Plan or Hope!</a:t>
            </a:r>
          </a:p>
          <a:p>
            <a:endParaRPr lang="en-US" sz="4800">
              <a:solidFill>
                <a:schemeClr val="tx1"/>
              </a:solidFill>
              <a:latin typeface="+mj-lt"/>
            </a:endParaRPr>
          </a:p>
          <a:p>
            <a:r>
              <a:rPr lang="en-US" sz="4800">
                <a:solidFill>
                  <a:schemeClr val="tx1"/>
                </a:solidFill>
                <a:latin typeface="+mj-lt"/>
              </a:rPr>
              <a:t>From: Me</a:t>
            </a:r>
          </a:p>
          <a:p>
            <a:endParaRPr lang="en-US" sz="4800">
              <a:solidFill>
                <a:schemeClr val="tx1"/>
              </a:solidFill>
              <a:latin typeface="+mj-lt"/>
            </a:endParaRPr>
          </a:p>
          <a:p>
            <a:r>
              <a:rPr lang="en-US" sz="4800">
                <a:solidFill>
                  <a:schemeClr val="tx1"/>
                </a:solidFill>
                <a:latin typeface="+mj-lt"/>
              </a:rPr>
              <a:t>To: Me </a:t>
            </a:r>
          </a:p>
        </p:txBody>
      </p:sp>
      <p:pic>
        <p:nvPicPr>
          <p:cNvPr id="3" name="Picture 2" descr="Logo&#10;&#10;Description automatically generated">
            <a:extLst>
              <a:ext uri="{FF2B5EF4-FFF2-40B4-BE49-F238E27FC236}">
                <a16:creationId xmlns:a16="http://schemas.microsoft.com/office/drawing/2014/main" id="{A2D1525B-645D-451C-A94B-10F817162905}"/>
              </a:ext>
            </a:extLst>
          </p:cNvPr>
          <p:cNvPicPr>
            <a:picLocks noChangeAspect="1"/>
          </p:cNvPicPr>
          <p:nvPr/>
        </p:nvPicPr>
        <p:blipFill>
          <a:blip r:embed="rId3"/>
          <a:stretch>
            <a:fillRect/>
          </a:stretch>
        </p:blipFill>
        <p:spPr>
          <a:xfrm>
            <a:off x="8306200" y="3216130"/>
            <a:ext cx="3685226" cy="3641870"/>
          </a:xfrm>
          <a:prstGeom prst="rect">
            <a:avLst/>
          </a:prstGeom>
        </p:spPr>
      </p:pic>
    </p:spTree>
    <p:extLst>
      <p:ext uri="{BB962C8B-B14F-4D97-AF65-F5344CB8AC3E}">
        <p14:creationId xmlns:p14="http://schemas.microsoft.com/office/powerpoint/2010/main" val="3527018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lstStyle/>
          <a:p>
            <a:pPr algn="ctr"/>
            <a:r>
              <a:rPr lang="en-US"/>
              <a:t>Tools in your toolbox</a:t>
            </a:r>
          </a:p>
        </p:txBody>
      </p:sp>
      <p:sp>
        <p:nvSpPr>
          <p:cNvPr id="3" name="Text Placeholder 2">
            <a:extLst>
              <a:ext uri="{FF2B5EF4-FFF2-40B4-BE49-F238E27FC236}">
                <a16:creationId xmlns:a16="http://schemas.microsoft.com/office/drawing/2014/main" id="{E9A2FFE3-A7C7-9249-96D4-8D9AC15E0150}"/>
              </a:ext>
            </a:extLst>
          </p:cNvPr>
          <p:cNvSpPr>
            <a:spLocks noGrp="1"/>
          </p:cNvSpPr>
          <p:nvPr>
            <p:ph type="body" sz="quarter" idx="11"/>
          </p:nvPr>
        </p:nvSpPr>
        <p:spPr>
          <a:xfrm>
            <a:off x="1455580" y="2772939"/>
            <a:ext cx="7772401" cy="3657600"/>
          </a:xfrm>
        </p:spPr>
        <p:txBody>
          <a:bodyPr>
            <a:normAutofit/>
          </a:bodyPr>
          <a:lstStyle/>
          <a:p>
            <a:pPr marL="571500" indent="-571500">
              <a:buFont typeface="Arial" panose="020B0604020202020204" pitchFamily="34" charset="0"/>
              <a:buChar char="•"/>
            </a:pPr>
            <a:r>
              <a:rPr lang="en-US" sz="4000"/>
              <a:t>The Nerdy Bit</a:t>
            </a:r>
          </a:p>
          <a:p>
            <a:endParaRPr lang="en-US" sz="4000"/>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4000">
                <a:solidFill>
                  <a:prstClr val="black">
                    <a:lumMod val="75000"/>
                    <a:lumOff val="25000"/>
                  </a:prstClr>
                </a:solidFill>
                <a:latin typeface="Quire Sans"/>
              </a:rPr>
              <a:t>The </a:t>
            </a:r>
            <a:r>
              <a:rPr kumimoji="0" lang="en-US" sz="4000" b="0" i="0" u="none" strike="noStrike" kern="1200" cap="none" spc="0" normalizeH="0" baseline="0" noProof="0">
                <a:ln>
                  <a:noFill/>
                </a:ln>
                <a:solidFill>
                  <a:prstClr val="black">
                    <a:lumMod val="75000"/>
                    <a:lumOff val="25000"/>
                  </a:prstClr>
                </a:solidFill>
                <a:effectLst/>
                <a:uLnTx/>
                <a:uFillTx/>
                <a:latin typeface="Quire Sans"/>
                <a:ea typeface="+mn-ea"/>
                <a:cs typeface="+mn-cs"/>
              </a:rPr>
              <a:t>Toolbox</a:t>
            </a:r>
          </a:p>
          <a:p>
            <a:pPr marR="0" lvl="0" algn="l" defTabSz="914400" rtl="0" eaLnBrk="1" fontAlgn="auto" latinLnBrk="0" hangingPunct="1">
              <a:lnSpc>
                <a:spcPct val="90000"/>
              </a:lnSpc>
              <a:spcBef>
                <a:spcPts val="1000"/>
              </a:spcBef>
              <a:spcAft>
                <a:spcPts val="0"/>
              </a:spcAft>
              <a:buClrTx/>
              <a:buSzTx/>
              <a:tabLst/>
              <a:defRPr/>
            </a:pPr>
            <a:endParaRPr kumimoji="0" lang="en-US" sz="4000" b="0" i="0" u="none" strike="noStrike" kern="1200" cap="none" spc="0" normalizeH="0" baseline="0" noProof="0">
              <a:ln>
                <a:noFill/>
              </a:ln>
              <a:solidFill>
                <a:prstClr val="black">
                  <a:lumMod val="75000"/>
                  <a:lumOff val="25000"/>
                </a:prstClr>
              </a:solidFill>
              <a:effectLst/>
              <a:uLnTx/>
              <a:uFillTx/>
              <a:latin typeface="Quire Sans"/>
              <a:ea typeface="+mn-ea"/>
              <a:cs typeface="+mn-cs"/>
            </a:endParaRP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lumMod val="75000"/>
                    <a:lumOff val="25000"/>
                  </a:prstClr>
                </a:solidFill>
                <a:effectLst/>
                <a:uLnTx/>
                <a:uFillTx/>
                <a:latin typeface="Quire Sans"/>
                <a:ea typeface="+mn-ea"/>
                <a:cs typeface="+mn-cs"/>
              </a:rPr>
              <a:t>A Plan / Hope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0" i="0" u="none" strike="noStrike" kern="1200" cap="none" spc="0" normalizeH="0" baseline="0" noProof="0">
              <a:ln>
                <a:noFill/>
              </a:ln>
              <a:solidFill>
                <a:prstClr val="black">
                  <a:lumMod val="75000"/>
                  <a:lumOff val="25000"/>
                </a:prstClr>
              </a:solidFill>
              <a:effectLst/>
              <a:uLnTx/>
              <a:uFillTx/>
              <a:latin typeface="Quire Sans"/>
              <a:ea typeface="+mn-ea"/>
              <a:cs typeface="+mn-cs"/>
            </a:endParaRPr>
          </a:p>
          <a:p>
            <a:endParaRPr lang="en-US"/>
          </a:p>
        </p:txBody>
      </p:sp>
      <p:pic>
        <p:nvPicPr>
          <p:cNvPr id="8" name="Picture 7" descr="Whiteboard&#10;&#10;Description automatically generated">
            <a:extLst>
              <a:ext uri="{FF2B5EF4-FFF2-40B4-BE49-F238E27FC236}">
                <a16:creationId xmlns:a16="http://schemas.microsoft.com/office/drawing/2014/main" id="{329106AD-E7C5-40ED-8FCA-F91A29B8B269}"/>
              </a:ext>
            </a:extLst>
          </p:cNvPr>
          <p:cNvPicPr>
            <a:picLocks noChangeAspect="1"/>
          </p:cNvPicPr>
          <p:nvPr/>
        </p:nvPicPr>
        <p:blipFill>
          <a:blip r:embed="rId3"/>
          <a:stretch>
            <a:fillRect/>
          </a:stretch>
        </p:blipFill>
        <p:spPr>
          <a:xfrm>
            <a:off x="6319938" y="3623310"/>
            <a:ext cx="3784182" cy="2446020"/>
          </a:xfrm>
          <a:prstGeom prst="rect">
            <a:avLst/>
          </a:prstGeom>
        </p:spPr>
      </p:pic>
    </p:spTree>
    <p:extLst>
      <p:ext uri="{BB962C8B-B14F-4D97-AF65-F5344CB8AC3E}">
        <p14:creationId xmlns:p14="http://schemas.microsoft.com/office/powerpoint/2010/main" val="31716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16C4-8E88-4788-939C-687DC13FBBAF}"/>
              </a:ext>
            </a:extLst>
          </p:cNvPr>
          <p:cNvSpPr>
            <a:spLocks noGrp="1"/>
          </p:cNvSpPr>
          <p:nvPr>
            <p:ph type="title"/>
          </p:nvPr>
        </p:nvSpPr>
        <p:spPr>
          <a:xfrm>
            <a:off x="7351061" y="3321861"/>
            <a:ext cx="3191078" cy="653547"/>
          </a:xfrm>
        </p:spPr>
        <p:txBody>
          <a:bodyPr/>
          <a:lstStyle/>
          <a:p>
            <a:r>
              <a:rPr lang="en-US"/>
              <a:t>Questions?</a:t>
            </a:r>
          </a:p>
        </p:txBody>
      </p:sp>
      <p:pic>
        <p:nvPicPr>
          <p:cNvPr id="4" name="Picture 3" descr="A cartoon of a child holding a sign&#10;&#10;Description automatically generated with medium confidence">
            <a:extLst>
              <a:ext uri="{FF2B5EF4-FFF2-40B4-BE49-F238E27FC236}">
                <a16:creationId xmlns:a16="http://schemas.microsoft.com/office/drawing/2014/main" id="{3B726290-8A78-4C43-9D49-1D06ECABD12F}"/>
              </a:ext>
            </a:extLst>
          </p:cNvPr>
          <p:cNvPicPr>
            <a:picLocks noChangeAspect="1"/>
          </p:cNvPicPr>
          <p:nvPr/>
        </p:nvPicPr>
        <p:blipFill>
          <a:blip r:embed="rId3"/>
          <a:stretch>
            <a:fillRect/>
          </a:stretch>
        </p:blipFill>
        <p:spPr>
          <a:xfrm>
            <a:off x="914400" y="740027"/>
            <a:ext cx="4289612" cy="5203573"/>
          </a:xfrm>
          <a:prstGeom prst="rect">
            <a:avLst/>
          </a:prstGeom>
        </p:spPr>
      </p:pic>
      <p:pic>
        <p:nvPicPr>
          <p:cNvPr id="5" name="Picture 4" descr="A cartoon of a child holding a sign&#10;&#10;Description automatically generated with medium confidence">
            <a:extLst>
              <a:ext uri="{FF2B5EF4-FFF2-40B4-BE49-F238E27FC236}">
                <a16:creationId xmlns:a16="http://schemas.microsoft.com/office/drawing/2014/main" id="{B3D997E0-A0B8-5C78-792F-F5778F546311}"/>
              </a:ext>
            </a:extLst>
          </p:cNvPr>
          <p:cNvPicPr>
            <a:picLocks noChangeAspect="1"/>
          </p:cNvPicPr>
          <p:nvPr/>
        </p:nvPicPr>
        <p:blipFill>
          <a:blip r:embed="rId3"/>
          <a:stretch>
            <a:fillRect/>
          </a:stretch>
        </p:blipFill>
        <p:spPr>
          <a:xfrm>
            <a:off x="914400" y="720074"/>
            <a:ext cx="4289612" cy="5203573"/>
          </a:xfrm>
          <a:prstGeom prst="rect">
            <a:avLst/>
          </a:prstGeom>
        </p:spPr>
      </p:pic>
    </p:spTree>
    <p:extLst>
      <p:ext uri="{BB962C8B-B14F-4D97-AF65-F5344CB8AC3E}">
        <p14:creationId xmlns:p14="http://schemas.microsoft.com/office/powerpoint/2010/main" val="2600515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lstStyle/>
          <a:p>
            <a:pPr algn="ctr"/>
            <a:r>
              <a:rPr lang="en-US"/>
              <a:t>To Do List</a:t>
            </a:r>
          </a:p>
        </p:txBody>
      </p:sp>
      <p:sp>
        <p:nvSpPr>
          <p:cNvPr id="3" name="Text Placeholder 2">
            <a:extLst>
              <a:ext uri="{FF2B5EF4-FFF2-40B4-BE49-F238E27FC236}">
                <a16:creationId xmlns:a16="http://schemas.microsoft.com/office/drawing/2014/main" id="{E9A2FFE3-A7C7-9249-96D4-8D9AC15E0150}"/>
              </a:ext>
            </a:extLst>
          </p:cNvPr>
          <p:cNvSpPr>
            <a:spLocks noGrp="1"/>
          </p:cNvSpPr>
          <p:nvPr>
            <p:ph type="body" sz="quarter" idx="11"/>
          </p:nvPr>
        </p:nvSpPr>
        <p:spPr>
          <a:xfrm>
            <a:off x="1455580" y="2772939"/>
            <a:ext cx="7772401" cy="3657600"/>
          </a:xfrm>
        </p:spPr>
        <p:txBody>
          <a:bodyPr>
            <a:normAutofit/>
          </a:bodyPr>
          <a:lstStyle/>
          <a:p>
            <a:pPr marL="571500" indent="-571500">
              <a:buFont typeface="Arial" panose="020B0604020202020204" pitchFamily="34" charset="0"/>
              <a:buChar char="•"/>
            </a:pPr>
            <a:r>
              <a:rPr lang="en-US" sz="4000"/>
              <a:t>The Nerdy Bit</a:t>
            </a:r>
          </a:p>
          <a:p>
            <a:endParaRPr lang="en-US" sz="4000"/>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4000">
                <a:solidFill>
                  <a:prstClr val="black">
                    <a:lumMod val="75000"/>
                    <a:lumOff val="25000"/>
                  </a:prstClr>
                </a:solidFill>
                <a:latin typeface="Quire Sans"/>
              </a:rPr>
              <a:t>The </a:t>
            </a:r>
            <a:r>
              <a:rPr kumimoji="0" lang="en-US" sz="4000" b="0" i="0" u="none" strike="noStrike" kern="1200" cap="none" spc="0" normalizeH="0" baseline="0" noProof="0">
                <a:ln>
                  <a:noFill/>
                </a:ln>
                <a:solidFill>
                  <a:prstClr val="black">
                    <a:lumMod val="75000"/>
                    <a:lumOff val="25000"/>
                  </a:prstClr>
                </a:solidFill>
                <a:effectLst/>
                <a:uLnTx/>
                <a:uFillTx/>
                <a:latin typeface="Quire Sans"/>
                <a:ea typeface="+mn-ea"/>
                <a:cs typeface="+mn-cs"/>
              </a:rPr>
              <a:t>Toolbox</a:t>
            </a:r>
          </a:p>
          <a:p>
            <a:pPr marR="0" lvl="0" algn="l" defTabSz="914400" rtl="0" eaLnBrk="1" fontAlgn="auto" latinLnBrk="0" hangingPunct="1">
              <a:lnSpc>
                <a:spcPct val="90000"/>
              </a:lnSpc>
              <a:spcBef>
                <a:spcPts val="1000"/>
              </a:spcBef>
              <a:spcAft>
                <a:spcPts val="0"/>
              </a:spcAft>
              <a:buClrTx/>
              <a:buSzTx/>
              <a:tabLst/>
              <a:defRPr/>
            </a:pPr>
            <a:endParaRPr kumimoji="0" lang="en-US" sz="4000" b="0" i="0" u="none" strike="noStrike" kern="1200" cap="none" spc="0" normalizeH="0" baseline="0" noProof="0">
              <a:ln>
                <a:noFill/>
              </a:ln>
              <a:solidFill>
                <a:prstClr val="black">
                  <a:lumMod val="75000"/>
                  <a:lumOff val="25000"/>
                </a:prstClr>
              </a:solidFill>
              <a:effectLst/>
              <a:uLnTx/>
              <a:uFillTx/>
              <a:latin typeface="Quire Sans"/>
              <a:ea typeface="+mn-ea"/>
              <a:cs typeface="+mn-cs"/>
            </a:endParaRP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lumMod val="75000"/>
                    <a:lumOff val="25000"/>
                  </a:prstClr>
                </a:solidFill>
                <a:effectLst/>
                <a:uLnTx/>
                <a:uFillTx/>
                <a:latin typeface="Quire Sans"/>
                <a:ea typeface="+mn-ea"/>
                <a:cs typeface="+mn-cs"/>
              </a:rPr>
              <a:t>A Plan/Hope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0" i="0" u="none" strike="noStrike" kern="1200" cap="none" spc="0" normalizeH="0" baseline="0" noProof="0">
              <a:ln>
                <a:noFill/>
              </a:ln>
              <a:solidFill>
                <a:prstClr val="black">
                  <a:lumMod val="75000"/>
                  <a:lumOff val="25000"/>
                </a:prstClr>
              </a:solidFill>
              <a:effectLst/>
              <a:uLnTx/>
              <a:uFillTx/>
              <a:latin typeface="Quire Sans"/>
              <a:ea typeface="+mn-ea"/>
              <a:cs typeface="+mn-cs"/>
            </a:endParaRPr>
          </a:p>
          <a:p>
            <a:endParaRPr lang="en-US"/>
          </a:p>
        </p:txBody>
      </p:sp>
      <p:pic>
        <p:nvPicPr>
          <p:cNvPr id="8" name="Picture 7" descr="Whiteboard&#10;&#10;Description automatically generated">
            <a:extLst>
              <a:ext uri="{FF2B5EF4-FFF2-40B4-BE49-F238E27FC236}">
                <a16:creationId xmlns:a16="http://schemas.microsoft.com/office/drawing/2014/main" id="{329106AD-E7C5-40ED-8FCA-F91A29B8B269}"/>
              </a:ext>
            </a:extLst>
          </p:cNvPr>
          <p:cNvPicPr>
            <a:picLocks noChangeAspect="1"/>
          </p:cNvPicPr>
          <p:nvPr/>
        </p:nvPicPr>
        <p:blipFill>
          <a:blip r:embed="rId3"/>
          <a:stretch>
            <a:fillRect/>
          </a:stretch>
        </p:blipFill>
        <p:spPr>
          <a:xfrm>
            <a:off x="6319938" y="3623310"/>
            <a:ext cx="3784182" cy="2446020"/>
          </a:xfrm>
          <a:prstGeom prst="rect">
            <a:avLst/>
          </a:prstGeom>
        </p:spPr>
      </p:pic>
    </p:spTree>
    <p:extLst>
      <p:ext uri="{BB962C8B-B14F-4D97-AF65-F5344CB8AC3E}">
        <p14:creationId xmlns:p14="http://schemas.microsoft.com/office/powerpoint/2010/main" val="1476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389120" y="1935634"/>
            <a:ext cx="6858000" cy="2788766"/>
          </a:xfrm>
        </p:spPr>
        <p:txBody>
          <a:bodyPr vert="horz" lIns="91440" tIns="45720" rIns="91440" bIns="45720" rtlCol="0" anchor="t">
            <a:normAutofit/>
          </a:bodyPr>
          <a:lstStyle/>
          <a:p>
            <a:endParaRPr lang="en-US">
              <a:latin typeface="+mj-lt"/>
            </a:endParaRPr>
          </a:p>
          <a:p>
            <a:pPr algn="ctr"/>
            <a:r>
              <a:rPr lang="en-US" sz="4000">
                <a:latin typeface="+mj-lt"/>
              </a:rPr>
              <a:t>True</a:t>
            </a:r>
          </a:p>
          <a:p>
            <a:pPr algn="ctr"/>
            <a:r>
              <a:rPr lang="en-US" sz="4000">
                <a:latin typeface="+mj-lt"/>
              </a:rPr>
              <a:t>Or </a:t>
            </a:r>
          </a:p>
          <a:p>
            <a:pPr algn="ctr"/>
            <a:r>
              <a:rPr lang="en-US" sz="4000">
                <a:latin typeface="+mj-lt"/>
              </a:rPr>
              <a:t>False?</a:t>
            </a:r>
          </a:p>
        </p:txBody>
      </p:sp>
      <p:sp>
        <p:nvSpPr>
          <p:cNvPr id="7" name="Text Placeholder 2">
            <a:extLst>
              <a:ext uri="{FF2B5EF4-FFF2-40B4-BE49-F238E27FC236}">
                <a16:creationId xmlns:a16="http://schemas.microsoft.com/office/drawing/2014/main" id="{C2A1C909-D563-41F6-ADDB-5CD7C50F7A32}"/>
              </a:ext>
            </a:extLst>
          </p:cNvPr>
          <p:cNvSpPr txBox="1">
            <a:spLocks/>
          </p:cNvSpPr>
          <p:nvPr/>
        </p:nvSpPr>
        <p:spPr>
          <a:xfrm>
            <a:off x="4546903" y="4553123"/>
            <a:ext cx="6858000" cy="184767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5A4A4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mj-lt"/>
            </a:endParaRPr>
          </a:p>
          <a:p>
            <a:pPr algn="ctr"/>
            <a:r>
              <a:rPr lang="en-US" sz="2800">
                <a:latin typeface="+mj-lt"/>
              </a:rPr>
              <a:t>Children don’t have ‘mental health’ before they’re about 2 years old</a:t>
            </a:r>
          </a:p>
          <a:p>
            <a:endParaRPr lang="en-US"/>
          </a:p>
        </p:txBody>
      </p:sp>
      <p:pic>
        <p:nvPicPr>
          <p:cNvPr id="5" name="Picture 4" descr="A picture containing clipart&#10;&#10;Description automatically generated">
            <a:extLst>
              <a:ext uri="{FF2B5EF4-FFF2-40B4-BE49-F238E27FC236}">
                <a16:creationId xmlns:a16="http://schemas.microsoft.com/office/drawing/2014/main" id="{59B60422-5965-4DB8-836F-E551E9D13809}"/>
              </a:ext>
            </a:extLst>
          </p:cNvPr>
          <p:cNvPicPr>
            <a:picLocks noChangeAspect="1"/>
          </p:cNvPicPr>
          <p:nvPr/>
        </p:nvPicPr>
        <p:blipFill>
          <a:blip r:embed="rId3"/>
          <a:stretch>
            <a:fillRect/>
          </a:stretch>
        </p:blipFill>
        <p:spPr>
          <a:xfrm>
            <a:off x="787097" y="2279904"/>
            <a:ext cx="3051652" cy="3652266"/>
          </a:xfrm>
          <a:prstGeom prst="rect">
            <a:avLst/>
          </a:prstGeom>
        </p:spPr>
      </p:pic>
    </p:spTree>
    <p:extLst>
      <p:ext uri="{BB962C8B-B14F-4D97-AF65-F5344CB8AC3E}">
        <p14:creationId xmlns:p14="http://schemas.microsoft.com/office/powerpoint/2010/main" val="217473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167792-083F-4DB3-8C68-C1F7ECF0E174}"/>
              </a:ext>
            </a:extLst>
          </p:cNvPr>
          <p:cNvSpPr>
            <a:spLocks noGrp="1"/>
          </p:cNvSpPr>
          <p:nvPr>
            <p:ph type="body" sz="quarter" idx="10"/>
          </p:nvPr>
        </p:nvSpPr>
        <p:spPr>
          <a:xfrm>
            <a:off x="1488498" y="573338"/>
            <a:ext cx="8047718" cy="1143000"/>
          </a:xfrm>
        </p:spPr>
        <p:txBody>
          <a:bodyPr>
            <a:normAutofit/>
          </a:bodyPr>
          <a:lstStyle/>
          <a:p>
            <a:r>
              <a:rPr lang="en-US" sz="6000"/>
              <a:t>First, The Nerdy Bit</a:t>
            </a:r>
            <a:endParaRPr lang="en-IE" sz="6000"/>
          </a:p>
        </p:txBody>
      </p:sp>
      <p:sp>
        <p:nvSpPr>
          <p:cNvPr id="12" name="Google Shape;137;p4">
            <a:extLst>
              <a:ext uri="{FF2B5EF4-FFF2-40B4-BE49-F238E27FC236}">
                <a16:creationId xmlns:a16="http://schemas.microsoft.com/office/drawing/2014/main" id="{A2ACD983-F06C-4EAA-AB50-54F1F3A21830}"/>
              </a:ext>
            </a:extLst>
          </p:cNvPr>
          <p:cNvSpPr txBox="1"/>
          <p:nvPr/>
        </p:nvSpPr>
        <p:spPr>
          <a:xfrm rot="19975136">
            <a:off x="20500" y="985977"/>
            <a:ext cx="8770571" cy="134526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3F3F3F"/>
              </a:buClr>
              <a:buSzPts val="3200"/>
              <a:buFont typeface="Meiryo"/>
              <a:buNone/>
            </a:pPr>
            <a:r>
              <a:rPr lang="en-US" sz="3600" i="0" u="none" strike="noStrike" cap="none">
                <a:solidFill>
                  <a:srgbClr val="3F3F3F"/>
                </a:solidFill>
                <a:latin typeface="+mj-lt"/>
                <a:ea typeface="Meiryo"/>
                <a:cs typeface="Meiryo"/>
                <a:sym typeface="Meiryo"/>
              </a:rPr>
              <a:t>Did you know?</a:t>
            </a:r>
          </a:p>
        </p:txBody>
      </p:sp>
      <p:sp>
        <p:nvSpPr>
          <p:cNvPr id="5" name="TextBox 4">
            <a:extLst>
              <a:ext uri="{FF2B5EF4-FFF2-40B4-BE49-F238E27FC236}">
                <a16:creationId xmlns:a16="http://schemas.microsoft.com/office/drawing/2014/main" id="{29AEB369-B93A-4639-A619-AC8FE661928A}"/>
              </a:ext>
            </a:extLst>
          </p:cNvPr>
          <p:cNvSpPr txBox="1"/>
          <p:nvPr/>
        </p:nvSpPr>
        <p:spPr>
          <a:xfrm>
            <a:off x="2801868" y="2644201"/>
            <a:ext cx="4602445" cy="3693319"/>
          </a:xfrm>
          <a:prstGeom prst="rect">
            <a:avLst/>
          </a:prstGeom>
          <a:noFill/>
        </p:spPr>
        <p:txBody>
          <a:bodyPr wrap="square" lIns="91440" tIns="45720" rIns="91440" bIns="45720" anchor="t">
            <a:spAutoFit/>
          </a:bodyPr>
          <a:lstStyle/>
          <a:p>
            <a:r>
              <a:rPr lang="en-US" sz="13800">
                <a:solidFill>
                  <a:srgbClr val="5A4A42"/>
                </a:solidFill>
                <a:latin typeface="+mj-lt"/>
              </a:rPr>
              <a:t>90% </a:t>
            </a:r>
          </a:p>
          <a:p>
            <a:r>
              <a:rPr lang="en-US" sz="3200">
                <a:solidFill>
                  <a:srgbClr val="5A4A42"/>
                </a:solidFill>
                <a:latin typeface="+mj-lt"/>
              </a:rPr>
              <a:t>of a child’s brain development happens before age 5</a:t>
            </a:r>
          </a:p>
        </p:txBody>
      </p:sp>
      <p:grpSp>
        <p:nvGrpSpPr>
          <p:cNvPr id="3" name="Group 2">
            <a:extLst>
              <a:ext uri="{FF2B5EF4-FFF2-40B4-BE49-F238E27FC236}">
                <a16:creationId xmlns:a16="http://schemas.microsoft.com/office/drawing/2014/main" id="{7432C725-A214-4D09-8B3B-1103ABA06E56}"/>
              </a:ext>
            </a:extLst>
          </p:cNvPr>
          <p:cNvGrpSpPr/>
          <p:nvPr/>
        </p:nvGrpSpPr>
        <p:grpSpPr>
          <a:xfrm>
            <a:off x="8616501" y="2323876"/>
            <a:ext cx="3575499" cy="5190587"/>
            <a:chOff x="8616501" y="2323876"/>
            <a:chExt cx="3575499" cy="5190587"/>
          </a:xfrm>
        </p:grpSpPr>
        <p:pic>
          <p:nvPicPr>
            <p:cNvPr id="10" name="Google Shape;136;p4" descr="Image result for childs brain brain development">
              <a:extLst>
                <a:ext uri="{FF2B5EF4-FFF2-40B4-BE49-F238E27FC236}">
                  <a16:creationId xmlns:a16="http://schemas.microsoft.com/office/drawing/2014/main" id="{C625D6F5-7207-4324-BBCE-A38C55A5D675}"/>
                </a:ext>
              </a:extLst>
            </p:cNvPr>
            <p:cNvPicPr preferRelativeResize="0"/>
            <p:nvPr/>
          </p:nvPicPr>
          <p:blipFill rotWithShape="1">
            <a:blip r:embed="rId3">
              <a:alphaModFix/>
            </a:blip>
            <a:srcRect l="46812"/>
            <a:stretch/>
          </p:blipFill>
          <p:spPr>
            <a:xfrm>
              <a:off x="8839200" y="2323876"/>
              <a:ext cx="3352800" cy="5190587"/>
            </a:xfrm>
            <a:prstGeom prst="rect">
              <a:avLst/>
            </a:prstGeom>
            <a:noFill/>
            <a:ln>
              <a:noFill/>
            </a:ln>
          </p:spPr>
        </p:pic>
        <p:sp>
          <p:nvSpPr>
            <p:cNvPr id="2" name="Oval 1">
              <a:extLst>
                <a:ext uri="{FF2B5EF4-FFF2-40B4-BE49-F238E27FC236}">
                  <a16:creationId xmlns:a16="http://schemas.microsoft.com/office/drawing/2014/main" id="{D224A54B-2E87-47CB-B56A-7E1525001ED8}"/>
                </a:ext>
              </a:extLst>
            </p:cNvPr>
            <p:cNvSpPr/>
            <p:nvPr/>
          </p:nvSpPr>
          <p:spPr>
            <a:xfrm>
              <a:off x="8616501" y="4539343"/>
              <a:ext cx="342442"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260224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914400" y="914401"/>
            <a:ext cx="8309610" cy="685800"/>
          </a:xfrm>
        </p:spPr>
        <p:txBody>
          <a:bodyPr>
            <a:normAutofit fontScale="90000"/>
          </a:bodyPr>
          <a:lstStyle/>
          <a:p>
            <a:r>
              <a:rPr lang="en-US"/>
              <a:t>Neural Connections and Networks</a:t>
            </a:r>
          </a:p>
        </p:txBody>
      </p:sp>
      <p:sp>
        <p:nvSpPr>
          <p:cNvPr id="15" name="TextBox 14">
            <a:extLst>
              <a:ext uri="{FF2B5EF4-FFF2-40B4-BE49-F238E27FC236}">
                <a16:creationId xmlns:a16="http://schemas.microsoft.com/office/drawing/2014/main" id="{C711049C-BFB7-4ACF-80FD-C50BEC9D68F5}"/>
              </a:ext>
            </a:extLst>
          </p:cNvPr>
          <p:cNvSpPr txBox="1"/>
          <p:nvPr/>
        </p:nvSpPr>
        <p:spPr>
          <a:xfrm>
            <a:off x="914400" y="2274207"/>
            <a:ext cx="3886200" cy="2677656"/>
          </a:xfrm>
          <a:prstGeom prst="rect">
            <a:avLst/>
          </a:prstGeom>
          <a:noFill/>
        </p:spPr>
        <p:txBody>
          <a:bodyPr wrap="square" lIns="91440" tIns="45720" rIns="91440" bIns="45720" anchor="t">
            <a:spAutoFit/>
          </a:bodyPr>
          <a:lstStyle/>
          <a:p>
            <a:r>
              <a:rPr lang="en-US" sz="2800">
                <a:solidFill>
                  <a:srgbClr val="D87B48"/>
                </a:solidFill>
                <a:latin typeface="+mj-lt"/>
              </a:rPr>
              <a:t>It is estimated that the brain is making around 1 million new neural connections </a:t>
            </a:r>
            <a:r>
              <a:rPr lang="en-US" sz="2800" u="sng">
                <a:solidFill>
                  <a:srgbClr val="D87B48"/>
                </a:solidFill>
                <a:latin typeface="+mj-lt"/>
              </a:rPr>
              <a:t>per second </a:t>
            </a:r>
            <a:r>
              <a:rPr lang="en-US" sz="2800">
                <a:solidFill>
                  <a:srgbClr val="D87B48"/>
                </a:solidFill>
                <a:latin typeface="+mj-lt"/>
              </a:rPr>
              <a:t>in the first few years of life</a:t>
            </a:r>
          </a:p>
        </p:txBody>
      </p:sp>
      <p:pic>
        <p:nvPicPr>
          <p:cNvPr id="6" name="Picture 5" descr="Icon&#10;&#10;Description automatically generated">
            <a:extLst>
              <a:ext uri="{FF2B5EF4-FFF2-40B4-BE49-F238E27FC236}">
                <a16:creationId xmlns:a16="http://schemas.microsoft.com/office/drawing/2014/main" id="{85E1A0EC-63E6-4482-A1B4-0E027DBD6340}"/>
              </a:ext>
            </a:extLst>
          </p:cNvPr>
          <p:cNvPicPr>
            <a:picLocks noChangeAspect="1"/>
          </p:cNvPicPr>
          <p:nvPr/>
        </p:nvPicPr>
        <p:blipFill>
          <a:blip r:embed="rId3"/>
          <a:stretch>
            <a:fillRect/>
          </a:stretch>
        </p:blipFill>
        <p:spPr>
          <a:xfrm>
            <a:off x="9224010" y="4239586"/>
            <a:ext cx="2694011" cy="2618414"/>
          </a:xfrm>
          <a:prstGeom prst="rect">
            <a:avLst/>
          </a:prstGeom>
        </p:spPr>
      </p:pic>
      <p:pic>
        <p:nvPicPr>
          <p:cNvPr id="9" name="Picture 8" descr="Icon&#10;&#10;Description automatically generated">
            <a:extLst>
              <a:ext uri="{FF2B5EF4-FFF2-40B4-BE49-F238E27FC236}">
                <a16:creationId xmlns:a16="http://schemas.microsoft.com/office/drawing/2014/main" id="{BE5D0068-0C10-4946-998E-F596B12052EC}"/>
              </a:ext>
            </a:extLst>
          </p:cNvPr>
          <p:cNvPicPr>
            <a:picLocks noChangeAspect="1"/>
          </p:cNvPicPr>
          <p:nvPr/>
        </p:nvPicPr>
        <p:blipFill>
          <a:blip r:embed="rId3"/>
          <a:stretch>
            <a:fillRect/>
          </a:stretch>
        </p:blipFill>
        <p:spPr>
          <a:xfrm>
            <a:off x="7812022" y="5382750"/>
            <a:ext cx="1194818" cy="1161290"/>
          </a:xfrm>
          <a:prstGeom prst="rect">
            <a:avLst/>
          </a:prstGeom>
        </p:spPr>
      </p:pic>
      <p:pic>
        <p:nvPicPr>
          <p:cNvPr id="12" name="Picture 11" descr="Icon&#10;&#10;Description automatically generated">
            <a:extLst>
              <a:ext uri="{FF2B5EF4-FFF2-40B4-BE49-F238E27FC236}">
                <a16:creationId xmlns:a16="http://schemas.microsoft.com/office/drawing/2014/main" id="{446A21E2-E7E2-487E-8132-84BE88E29330}"/>
              </a:ext>
            </a:extLst>
          </p:cNvPr>
          <p:cNvPicPr>
            <a:picLocks noChangeAspect="1"/>
          </p:cNvPicPr>
          <p:nvPr/>
        </p:nvPicPr>
        <p:blipFill>
          <a:blip r:embed="rId3"/>
          <a:stretch>
            <a:fillRect/>
          </a:stretch>
        </p:blipFill>
        <p:spPr>
          <a:xfrm>
            <a:off x="10242041" y="2756915"/>
            <a:ext cx="1194818" cy="1161290"/>
          </a:xfrm>
          <a:prstGeom prst="rect">
            <a:avLst/>
          </a:prstGeom>
        </p:spPr>
      </p:pic>
    </p:spTree>
    <p:extLst>
      <p:ext uri="{BB962C8B-B14F-4D97-AF65-F5344CB8AC3E}">
        <p14:creationId xmlns:p14="http://schemas.microsoft.com/office/powerpoint/2010/main" val="11233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75D82-3B3E-4DA9-BC69-52334DC15812}"/>
              </a:ext>
            </a:extLst>
          </p:cNvPr>
          <p:cNvSpPr>
            <a:spLocks noGrp="1"/>
          </p:cNvSpPr>
          <p:nvPr>
            <p:ph type="title"/>
          </p:nvPr>
        </p:nvSpPr>
        <p:spPr>
          <a:xfrm>
            <a:off x="914399" y="914401"/>
            <a:ext cx="9103659" cy="685800"/>
          </a:xfrm>
        </p:spPr>
        <p:txBody>
          <a:bodyPr/>
          <a:lstStyle/>
          <a:p>
            <a:r>
              <a:rPr lang="en-US" sz="3600"/>
              <a:t>Neural Connections and Networks</a:t>
            </a:r>
            <a:endParaRPr lang="en-IE" sz="3600"/>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14399" y="914401"/>
            <a:ext cx="4706471" cy="5724144"/>
          </a:xfrm>
        </p:spPr>
        <p:txBody>
          <a:bodyPr>
            <a:normAutofit/>
          </a:bodyPr>
          <a:lstStyle/>
          <a:p>
            <a:endParaRPr lang="en-US" sz="2400">
              <a:solidFill>
                <a:schemeClr val="tx1"/>
              </a:solidFill>
              <a:latin typeface="+mj-lt"/>
            </a:endParaRPr>
          </a:p>
          <a:p>
            <a:endParaRPr lang="en-US" sz="2400">
              <a:solidFill>
                <a:schemeClr val="tx1"/>
              </a:solidFill>
              <a:latin typeface="+mj-lt"/>
            </a:endParaRPr>
          </a:p>
          <a:p>
            <a:endParaRPr lang="en-US" sz="2400">
              <a:solidFill>
                <a:schemeClr val="tx1"/>
              </a:solidFill>
              <a:latin typeface="+mj-lt"/>
            </a:endParaRPr>
          </a:p>
          <a:p>
            <a:pPr>
              <a:lnSpc>
                <a:spcPct val="100000"/>
              </a:lnSpc>
            </a:pPr>
            <a:r>
              <a:rPr lang="en-US" sz="2800">
                <a:solidFill>
                  <a:srgbClr val="D87B48"/>
                </a:solidFill>
                <a:latin typeface="+mj-lt"/>
              </a:rPr>
              <a:t>Those connections are built through </a:t>
            </a:r>
            <a:r>
              <a:rPr lang="en-US" sz="2800" u="sng">
                <a:solidFill>
                  <a:srgbClr val="D87B48"/>
                </a:solidFill>
                <a:latin typeface="+mj-lt"/>
              </a:rPr>
              <a:t>loving and caring interactions </a:t>
            </a:r>
            <a:r>
              <a:rPr lang="en-US" sz="2800">
                <a:solidFill>
                  <a:srgbClr val="D87B48"/>
                </a:solidFill>
                <a:latin typeface="+mj-lt"/>
              </a:rPr>
              <a:t>with parents and caregivers and by children </a:t>
            </a:r>
            <a:r>
              <a:rPr lang="en-US" sz="2800" u="sng">
                <a:solidFill>
                  <a:srgbClr val="D87B48"/>
                </a:solidFill>
                <a:latin typeface="+mj-lt"/>
              </a:rPr>
              <a:t>exploring the world</a:t>
            </a:r>
            <a:r>
              <a:rPr lang="en-US" sz="2800">
                <a:solidFill>
                  <a:srgbClr val="D87B48"/>
                </a:solidFill>
                <a:latin typeface="+mj-lt"/>
              </a:rPr>
              <a:t> through their senses.</a:t>
            </a:r>
          </a:p>
          <a:p>
            <a:endParaRPr lang="en-US"/>
          </a:p>
        </p:txBody>
      </p:sp>
      <p:pic>
        <p:nvPicPr>
          <p:cNvPr id="2" name="Picture 1">
            <a:extLst>
              <a:ext uri="{FF2B5EF4-FFF2-40B4-BE49-F238E27FC236}">
                <a16:creationId xmlns:a16="http://schemas.microsoft.com/office/drawing/2014/main" id="{E43DEB5B-529D-4570-840D-145DF39ABEBE}"/>
              </a:ext>
            </a:extLst>
          </p:cNvPr>
          <p:cNvPicPr>
            <a:picLocks noChangeAspect="1"/>
          </p:cNvPicPr>
          <p:nvPr/>
        </p:nvPicPr>
        <p:blipFill>
          <a:blip r:embed="rId3"/>
          <a:stretch>
            <a:fillRect/>
          </a:stretch>
        </p:blipFill>
        <p:spPr>
          <a:xfrm>
            <a:off x="8534400" y="3399058"/>
            <a:ext cx="3581400" cy="3038318"/>
          </a:xfrm>
          <a:prstGeom prst="rect">
            <a:avLst/>
          </a:prstGeom>
        </p:spPr>
      </p:pic>
    </p:spTree>
    <p:extLst>
      <p:ext uri="{BB962C8B-B14F-4D97-AF65-F5344CB8AC3E}">
        <p14:creationId xmlns:p14="http://schemas.microsoft.com/office/powerpoint/2010/main" val="92278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down)">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2900-1653-4D97-9232-5CC86B4F962B}"/>
              </a:ext>
            </a:extLst>
          </p:cNvPr>
          <p:cNvSpPr>
            <a:spLocks noGrp="1"/>
          </p:cNvSpPr>
          <p:nvPr>
            <p:ph type="title"/>
          </p:nvPr>
        </p:nvSpPr>
        <p:spPr>
          <a:xfrm>
            <a:off x="960120" y="1193758"/>
            <a:ext cx="6857999" cy="653547"/>
          </a:xfrm>
        </p:spPr>
        <p:txBody>
          <a:bodyPr/>
          <a:lstStyle/>
          <a:p>
            <a:r>
              <a:rPr lang="en-US"/>
              <a:t>It's </a:t>
            </a:r>
            <a:r>
              <a:rPr lang="en-US" u="sng"/>
              <a:t>never</a:t>
            </a:r>
            <a:r>
              <a:rPr lang="en-US"/>
              <a:t> too late! </a:t>
            </a:r>
          </a:p>
        </p:txBody>
      </p:sp>
      <p:sp>
        <p:nvSpPr>
          <p:cNvPr id="3" name="Text Placeholder 2">
            <a:extLst>
              <a:ext uri="{FF2B5EF4-FFF2-40B4-BE49-F238E27FC236}">
                <a16:creationId xmlns:a16="http://schemas.microsoft.com/office/drawing/2014/main" id="{1A58BB4C-CA2A-4A16-B167-49745EE62FB4}"/>
              </a:ext>
            </a:extLst>
          </p:cNvPr>
          <p:cNvSpPr>
            <a:spLocks noGrp="1"/>
          </p:cNvSpPr>
          <p:nvPr>
            <p:ph type="body" sz="quarter" idx="11"/>
          </p:nvPr>
        </p:nvSpPr>
        <p:spPr>
          <a:xfrm>
            <a:off x="960119" y="2164813"/>
            <a:ext cx="6858000" cy="4233672"/>
          </a:xfrm>
        </p:spPr>
        <p:txBody>
          <a:bodyPr vert="horz" lIns="91440" tIns="45720" rIns="91440" bIns="45720" rtlCol="0" anchor="t">
            <a:normAutofit/>
          </a:bodyPr>
          <a:lstStyle/>
          <a:p>
            <a:r>
              <a:rPr lang="en-US" sz="2400">
                <a:latin typeface="+mj-lt"/>
                <a:cs typeface="Quire Sans"/>
              </a:rPr>
              <a:t>Research shows that our brains aren’t fully developed until we are around </a:t>
            </a:r>
            <a:r>
              <a:rPr lang="en-US" sz="2400" b="1">
                <a:latin typeface="+mj-lt"/>
                <a:cs typeface="Quire Sans"/>
              </a:rPr>
              <a:t>25 years of age!</a:t>
            </a:r>
            <a:r>
              <a:rPr lang="en-US" sz="2400">
                <a:latin typeface="+mj-lt"/>
                <a:cs typeface="Quire Sans"/>
              </a:rPr>
              <a:t> And even then, they never stop changing and adapting! </a:t>
            </a:r>
          </a:p>
          <a:p>
            <a:endParaRPr lang="en-US" sz="2400">
              <a:latin typeface="+mj-lt"/>
              <a:cs typeface="Quire Sans"/>
            </a:endParaRPr>
          </a:p>
          <a:p>
            <a:r>
              <a:rPr lang="en-US" sz="2400">
                <a:latin typeface="+mj-lt"/>
                <a:cs typeface="Quire Sans"/>
              </a:rPr>
              <a:t>Even though the first few years of life are the busiest for your baby's brain – it is important to remember that change is </a:t>
            </a:r>
            <a:r>
              <a:rPr lang="en-US" sz="2400" u="sng">
                <a:latin typeface="+mj-lt"/>
                <a:cs typeface="Quire Sans"/>
              </a:rPr>
              <a:t>always possible! </a:t>
            </a:r>
          </a:p>
        </p:txBody>
      </p:sp>
      <p:pic>
        <p:nvPicPr>
          <p:cNvPr id="6" name="Picture 5" descr="A picture containing text, vector graphics, clipart&#10;&#10;Description automatically generated">
            <a:extLst>
              <a:ext uri="{FF2B5EF4-FFF2-40B4-BE49-F238E27FC236}">
                <a16:creationId xmlns:a16="http://schemas.microsoft.com/office/drawing/2014/main" id="{0E87A811-AEAE-4ADB-915B-40279C3AD8C4}"/>
              </a:ext>
            </a:extLst>
          </p:cNvPr>
          <p:cNvPicPr>
            <a:picLocks noChangeAspect="1"/>
          </p:cNvPicPr>
          <p:nvPr/>
        </p:nvPicPr>
        <p:blipFill>
          <a:blip r:embed="rId3"/>
          <a:stretch>
            <a:fillRect/>
          </a:stretch>
        </p:blipFill>
        <p:spPr>
          <a:xfrm>
            <a:off x="7330430" y="2940831"/>
            <a:ext cx="4861570" cy="3953264"/>
          </a:xfrm>
          <a:prstGeom prst="rect">
            <a:avLst/>
          </a:prstGeom>
        </p:spPr>
      </p:pic>
    </p:spTree>
    <p:extLst>
      <p:ext uri="{BB962C8B-B14F-4D97-AF65-F5344CB8AC3E}">
        <p14:creationId xmlns:p14="http://schemas.microsoft.com/office/powerpoint/2010/main" val="282630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ack to school">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30">
      <a:majorFont>
        <a:latin typeface="Kristen ITC"/>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HousePresentation_Elementary_Win32_JB_v2" id="{76CC1F8F-1616-4FD5-B5D9-5288357CAB76}" vid="{CCFA5B03-57D1-4BF3-98DD-85D1A7F0AA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5ac1a721-6ae6-474d-9e67-9564fffa620a" xsi:nil="true"/>
    <TaxCatchAll xmlns="c26f5dd4-aff4-444a-b385-cbc94bfdef22" xsi:nil="true"/>
    <lcf76f155ced4ddcb4097134ff3c332f xmlns="5ac1a721-6ae6-474d-9e67-9564fffa620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069113742343940BCA7C35BFFA46950" ma:contentTypeVersion="19" ma:contentTypeDescription="Create a new document." ma:contentTypeScope="" ma:versionID="1300566d13e8afd866199532855cdccf">
  <xsd:schema xmlns:xsd="http://www.w3.org/2001/XMLSchema" xmlns:xs="http://www.w3.org/2001/XMLSchema" xmlns:p="http://schemas.microsoft.com/office/2006/metadata/properties" xmlns:ns2="5ac1a721-6ae6-474d-9e67-9564fffa620a" xmlns:ns3="c26f5dd4-aff4-444a-b385-cbc94bfdef22" targetNamespace="http://schemas.microsoft.com/office/2006/metadata/properties" ma:root="true" ma:fieldsID="a14cab3c6cf82f274192d8339dcdfb2a" ns2:_="" ns3:_="">
    <xsd:import namespace="5ac1a721-6ae6-474d-9e67-9564fffa620a"/>
    <xsd:import namespace="c26f5dd4-aff4-444a-b385-cbc94bfdef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1a721-6ae6-474d-9e67-9564fffa62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803e90-fa4d-48c2-86aa-64ebefa02e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6f5dd4-aff4-444a-b385-cbc94bfdef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47d1a8a-8c89-42cc-9d0e-847fa4169278}" ma:internalName="TaxCatchAll" ma:showField="CatchAllData" ma:web="c26f5dd4-aff4-444a-b385-cbc94bfdef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4EED2D-C894-47C4-9CDD-55EC03B2713B}">
  <ds:schemaRefs>
    <ds:schemaRef ds:uri="5ac1a721-6ae6-474d-9e67-9564fffa620a"/>
    <ds:schemaRef ds:uri="c26f5dd4-aff4-444a-b385-cbc94bfdef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D91F33C-EDE6-4031-A97C-35353A1634A6}">
  <ds:schemaRefs>
    <ds:schemaRef ds:uri="5ac1a721-6ae6-474d-9e67-9564fffa620a"/>
    <ds:schemaRef ds:uri="c26f5dd4-aff4-444a-b385-cbc94bfdef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431A9B-4B87-4F2F-AB9E-CAE6A6729B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38</Slides>
  <Notes>37</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An Introduction to Infant Mental Health</vt:lpstr>
      <vt:lpstr>PowerPoint Presentation</vt:lpstr>
      <vt:lpstr>Greatest Wish</vt:lpstr>
      <vt:lpstr>To Do List</vt:lpstr>
      <vt:lpstr>PowerPoint Presentation</vt:lpstr>
      <vt:lpstr>PowerPoint Presentation</vt:lpstr>
      <vt:lpstr>Neural Connections and Networks</vt:lpstr>
      <vt:lpstr>Neural Connections and Networks</vt:lpstr>
      <vt:lpstr>It's never too late! </vt:lpstr>
      <vt:lpstr>Everyday Moments Matter Most </vt:lpstr>
      <vt:lpstr>Eye contact with your baby helps synchronise your brainwaves </vt:lpstr>
      <vt:lpstr>PowerPoint Presentation</vt:lpstr>
      <vt:lpstr>PowerPoint Presentation</vt:lpstr>
      <vt:lpstr>PowerPoint Presentation</vt:lpstr>
      <vt:lpstr>The Toolbox </vt:lpstr>
      <vt:lpstr>Skin to Skin &amp; Touch</vt:lpstr>
      <vt:lpstr>Skin to Skin &amp; Touch </vt:lpstr>
      <vt:lpstr>Attunement   </vt:lpstr>
      <vt:lpstr>Attunement </vt:lpstr>
      <vt:lpstr>Rupture and Repair </vt:lpstr>
      <vt:lpstr>PowerPoint Presentation</vt:lpstr>
      <vt:lpstr>PowerPoint Presentation</vt:lpstr>
      <vt:lpstr>PowerPoint Presentation</vt:lpstr>
      <vt:lpstr>PLAY </vt:lpstr>
      <vt:lpstr>The secret power of peek-a-boo </vt:lpstr>
      <vt:lpstr>What unconscious message might a child receive from the following games? </vt:lpstr>
      <vt:lpstr>Serve &amp; Return</vt:lpstr>
      <vt:lpstr>Serve &amp; Return</vt:lpstr>
      <vt:lpstr>PowerPoint Presentation</vt:lpstr>
      <vt:lpstr>“Being With”: A shift in mind-frame!  </vt:lpstr>
      <vt:lpstr>PowerPoint Presentation</vt:lpstr>
      <vt:lpstr>PowerPoint Presentation</vt:lpstr>
      <vt:lpstr>Why self-care?</vt:lpstr>
      <vt:lpstr>PowerPoint Presentation</vt:lpstr>
      <vt:lpstr>And finally, the Plan/Hope bit </vt:lpstr>
      <vt:lpstr>PowerPoint Presentation</vt:lpstr>
      <vt:lpstr>Tools in your toolbox</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Infant Mental Health</dc:title>
  <dc:creator>Caroline Creagh</dc:creator>
  <cp:revision>1</cp:revision>
  <cp:lastPrinted>2022-09-21T07:27:53Z</cp:lastPrinted>
  <dcterms:created xsi:type="dcterms:W3CDTF">2021-05-27T12:22:05Z</dcterms:created>
  <dcterms:modified xsi:type="dcterms:W3CDTF">2025-05-22T12:43:47Z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0x010100E069113742343940BCA7C35BFFA46950</vt:lpwstr>
  </property>
  <property fmtid="{D5CDD505-2E9C-101B-9397-08002B2CF9AE}" pid="3" name="MediaServiceImageTags">
    <vt:lpwstr/>
  </property>
</Properties>
</file>